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6" r:id="rId5"/>
    <p:sldMasterId id="2147483757" r:id="rId6"/>
    <p:sldMasterId id="2147483766" r:id="rId7"/>
    <p:sldMasterId id="2147483798" r:id="rId8"/>
    <p:sldMasterId id="2147483774" r:id="rId9"/>
  </p:sldMasterIdLst>
  <p:notesMasterIdLst>
    <p:notesMasterId r:id="rId23"/>
  </p:notesMasterIdLst>
  <p:handoutMasterIdLst>
    <p:handoutMasterId r:id="rId24"/>
  </p:handoutMasterIdLst>
  <p:sldIdLst>
    <p:sldId id="256" r:id="rId10"/>
    <p:sldId id="257" r:id="rId11"/>
    <p:sldId id="265" r:id="rId12"/>
    <p:sldId id="258" r:id="rId13"/>
    <p:sldId id="266" r:id="rId14"/>
    <p:sldId id="259" r:id="rId15"/>
    <p:sldId id="261" r:id="rId16"/>
    <p:sldId id="263" r:id="rId17"/>
    <p:sldId id="268" r:id="rId18"/>
    <p:sldId id="270" r:id="rId19"/>
    <p:sldId id="267" r:id="rId20"/>
    <p:sldId id="262" r:id="rId21"/>
    <p:sldId id="269" r:id="rId22"/>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32B981-2BFE-7F4D-B45F-01BF5768158D}">
          <p14:sldIdLst>
            <p14:sldId id="256"/>
            <p14:sldId id="257"/>
            <p14:sldId id="265"/>
            <p14:sldId id="258"/>
            <p14:sldId id="266"/>
            <p14:sldId id="259"/>
            <p14:sldId id="261"/>
            <p14:sldId id="263"/>
            <p14:sldId id="268"/>
            <p14:sldId id="270"/>
            <p14:sldId id="267"/>
            <p14:sldId id="262"/>
            <p14:sldId id="269"/>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1B890E-E00C-97E8-479B-ACF1F2117F4E}" name="Jenny Upstone" initials="JU" userId="S::suw783@qmul.ac.uk::68c60fc7-2436-4eed-b57c-715fd0f59f94" providerId="AD"/>
  <p188:author id="{833A7011-35B1-B5E9-2D0C-0FC53ACC5923}" name="Marianne Melsen" initials="MM" userId="S::sux123@qmul.ac.uk::45411a7c-8ab3-4d5d-8d7e-60fe55cf8a99" providerId="AD"/>
  <p188:author id="{3A8F83D9-AB6B-8E8C-22A0-641D005E118B}" name="Iffat Kabir" initials="IK" userId="S::yxx406@qmul.ac.uk::f422a1e6-9e02-40ce-a390-38dfb7f56f2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anne Melsen" initials="MM" lastIdx="1" clrIdx="0">
    <p:extLst>
      <p:ext uri="{19B8F6BF-5375-455C-9EA6-DF929625EA0E}">
        <p15:presenceInfo xmlns:p15="http://schemas.microsoft.com/office/powerpoint/2012/main" userId="Marianne Mel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62D"/>
    <a:srgbClr val="D73079"/>
    <a:srgbClr val="FDC537"/>
    <a:srgbClr val="21BBED"/>
    <a:srgbClr val="52C3F1"/>
    <a:srgbClr val="00A3BA"/>
    <a:srgbClr val="9D4482"/>
    <a:srgbClr val="F59E13"/>
    <a:srgbClr val="4EBBB1"/>
    <a:srgbClr val="0052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A59C3A-442F-626A-6D66-031AB782AB03}" v="5" dt="2025-03-26T15:32:57.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56BEAA2-1CC1-0E4D-B0E8-3533F58F1583}" type="datetimeFigureOut">
              <a:rPr lang="en-US" smtClean="0"/>
              <a:t>3/27/2025</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41A5F20-68E5-0C4A-9BCF-EB3BDCD57C90}" type="slidenum">
              <a:rPr lang="en-US" smtClean="0"/>
              <a:t>‹#›</a:t>
            </a:fld>
            <a:endParaRPr lang="en-US"/>
          </a:p>
        </p:txBody>
      </p:sp>
    </p:spTree>
    <p:extLst>
      <p:ext uri="{BB962C8B-B14F-4D97-AF65-F5344CB8AC3E}">
        <p14:creationId xmlns:p14="http://schemas.microsoft.com/office/powerpoint/2010/main" val="337842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5A61BC5-0EB5-4C90-9A5D-5F80646F3CC2}" type="datetimeFigureOut">
              <a:rPr lang="en-GB" smtClean="0"/>
              <a:t>27/03/2025</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FC069CD-ACFE-445D-9236-F49E543326E0}" type="slidenum">
              <a:rPr lang="en-GB" smtClean="0"/>
              <a:t>‹#›</a:t>
            </a:fld>
            <a:endParaRPr lang="en-GB"/>
          </a:p>
        </p:txBody>
      </p:sp>
    </p:spTree>
    <p:extLst>
      <p:ext uri="{BB962C8B-B14F-4D97-AF65-F5344CB8AC3E}">
        <p14:creationId xmlns:p14="http://schemas.microsoft.com/office/powerpoint/2010/main" val="2031237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C069CD-ACFE-445D-9236-F49E543326E0}" type="slidenum">
              <a:rPr lang="en-GB" smtClean="0"/>
              <a:t>1</a:t>
            </a:fld>
            <a:endParaRPr lang="en-GB"/>
          </a:p>
        </p:txBody>
      </p:sp>
    </p:spTree>
    <p:extLst>
      <p:ext uri="{BB962C8B-B14F-4D97-AF65-F5344CB8AC3E}">
        <p14:creationId xmlns:p14="http://schemas.microsoft.com/office/powerpoint/2010/main" val="272002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C069CD-ACFE-445D-9236-F49E543326E0}" type="slidenum">
              <a:rPr lang="en-GB" smtClean="0"/>
              <a:t>7</a:t>
            </a:fld>
            <a:endParaRPr lang="en-GB"/>
          </a:p>
        </p:txBody>
      </p:sp>
    </p:spTree>
    <p:extLst>
      <p:ext uri="{BB962C8B-B14F-4D97-AF65-F5344CB8AC3E}">
        <p14:creationId xmlns:p14="http://schemas.microsoft.com/office/powerpoint/2010/main" val="2818969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483768" y="2427735"/>
            <a:ext cx="4176464" cy="720080"/>
          </a:xfrm>
        </p:spPr>
        <p:txBody>
          <a:bodyPr anchor="t"/>
          <a:lstStyle>
            <a:lvl1pPr marL="0" indent="0" algn="ctr">
              <a:lnSpc>
                <a:spcPct val="100000"/>
              </a:lnSpc>
              <a:buFontTx/>
              <a:buNone/>
              <a:defRPr b="1">
                <a:solidFill>
                  <a:schemeClr val="tx1"/>
                </a:solidFill>
              </a:defRPr>
            </a:lvl1pPr>
            <a:lvl2pPr marL="457200" indent="0">
              <a:buFontTx/>
              <a:buNone/>
              <a:defRPr b="1"/>
            </a:lvl2pPr>
            <a:lvl3pPr marL="914400" indent="0">
              <a:buFontTx/>
              <a:buNone/>
              <a:defRPr b="1"/>
            </a:lvl3pPr>
            <a:lvl4pPr marL="1371600" indent="0">
              <a:buFontTx/>
              <a:buNone/>
              <a:defRPr b="1"/>
            </a:lvl4pPr>
            <a:lvl5pPr marL="1828800" indent="0">
              <a:buFontTx/>
              <a:buNone/>
              <a:defRPr b="1"/>
            </a:lvl5pPr>
          </a:lstStyle>
          <a:p>
            <a:pPr lvl="0"/>
            <a:r>
              <a:rPr lang="en-US"/>
              <a:t>Insert name of presentation or title in this box</a:t>
            </a:r>
          </a:p>
        </p:txBody>
      </p:sp>
      <p:sp>
        <p:nvSpPr>
          <p:cNvPr id="12" name="Text Placeholder 11"/>
          <p:cNvSpPr>
            <a:spLocks noGrp="1"/>
          </p:cNvSpPr>
          <p:nvPr>
            <p:ph type="body" sz="quarter" idx="11" hasCustomPrompt="1"/>
          </p:nvPr>
        </p:nvSpPr>
        <p:spPr>
          <a:xfrm>
            <a:off x="1979712" y="3291830"/>
            <a:ext cx="5184575" cy="720080"/>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1800" baseline="0">
                <a:solidFill>
                  <a:schemeClr val="bg1"/>
                </a:solidFill>
              </a:defRPr>
            </a:lvl1pPr>
            <a:lvl2pPr algn="ctr">
              <a:defRPr>
                <a:solidFill>
                  <a:schemeClr val="tx1"/>
                </a:solidFill>
              </a:defRPr>
            </a:lvl2pPr>
          </a:lstStyle>
          <a:p>
            <a:pPr lvl="1"/>
            <a:r>
              <a:rPr lang="en-US"/>
              <a:t>Name of presenters (s) or departments To insert different slide designs click Insert  &gt;  New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Two colum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552" y="1197546"/>
            <a:ext cx="3871228" cy="3262312"/>
          </a:xfrm>
        </p:spPr>
        <p:txBody>
          <a:bodyPr/>
          <a:lstStyle>
            <a:lvl1pPr>
              <a:defRPr/>
            </a:lvl1pPr>
          </a:lstStyle>
          <a:p>
            <a:pPr lvl="0"/>
            <a:r>
              <a:rPr lang="en-US"/>
              <a:t>Use indent buttons to change text styles</a:t>
            </a:r>
          </a:p>
        </p:txBody>
      </p:sp>
      <p:sp>
        <p:nvSpPr>
          <p:cNvPr id="7" name="Slide Number Placeholder 6"/>
          <p:cNvSpPr>
            <a:spLocks noGrp="1"/>
          </p:cNvSpPr>
          <p:nvPr>
            <p:ph type="sldNum" sz="quarter" idx="10"/>
          </p:nvPr>
        </p:nvSpPr>
        <p:spPr/>
        <p:txBody>
          <a:bodyPr/>
          <a:lstStyle/>
          <a:p>
            <a:fld id="{4E33ED60-56AF-FB4E-8B0B-6A01871B6CE7}" type="slidenum">
              <a:rPr lang="en-US" smtClean="0"/>
              <a:pPr/>
              <a:t>‹#›</a:t>
            </a:fld>
            <a:endParaRPr lang="en-US"/>
          </a:p>
        </p:txBody>
      </p:sp>
      <p:sp>
        <p:nvSpPr>
          <p:cNvPr id="4" name="Title 3">
            <a:extLst>
              <a:ext uri="{FF2B5EF4-FFF2-40B4-BE49-F238E27FC236}">
                <a16:creationId xmlns:a16="http://schemas.microsoft.com/office/drawing/2014/main" id="{BDB1FA4F-112C-9949-8B0A-511BEB60AD8C}"/>
              </a:ext>
            </a:extLst>
          </p:cNvPr>
          <p:cNvSpPr>
            <a:spLocks noGrp="1"/>
          </p:cNvSpPr>
          <p:nvPr>
            <p:ph type="title" hasCustomPrompt="1"/>
          </p:nvPr>
        </p:nvSpPr>
        <p:spPr>
          <a:xfrm>
            <a:off x="539552" y="555527"/>
            <a:ext cx="7886700" cy="576063"/>
          </a:xfrm>
        </p:spPr>
        <p:txBody>
          <a:bodyPr/>
          <a:lstStyle/>
          <a:p>
            <a:r>
              <a:rPr lang="en-US"/>
              <a:t>Click to add title</a:t>
            </a:r>
          </a:p>
        </p:txBody>
      </p:sp>
      <p:sp>
        <p:nvSpPr>
          <p:cNvPr id="5" name="Content Placeholder 2">
            <a:extLst>
              <a:ext uri="{FF2B5EF4-FFF2-40B4-BE49-F238E27FC236}">
                <a16:creationId xmlns:a16="http://schemas.microsoft.com/office/drawing/2014/main" id="{50028B97-CA0E-EA4A-B6AF-3BABD2EB8C0C}"/>
              </a:ext>
            </a:extLst>
          </p:cNvPr>
          <p:cNvSpPr>
            <a:spLocks noGrp="1"/>
          </p:cNvSpPr>
          <p:nvPr>
            <p:ph idx="11" hasCustomPrompt="1"/>
          </p:nvPr>
        </p:nvSpPr>
        <p:spPr>
          <a:xfrm>
            <a:off x="4555024" y="1197546"/>
            <a:ext cx="3871228" cy="3262312"/>
          </a:xfrm>
        </p:spPr>
        <p:txBody>
          <a:bodyPr/>
          <a:lstStyle>
            <a:lvl1pPr>
              <a:defRPr/>
            </a:lvl1pPr>
          </a:lstStyle>
          <a:p>
            <a:pPr lvl="0"/>
            <a:r>
              <a:rPr lang="en-US"/>
              <a:t>Use indent buttons to change text styles</a:t>
            </a:r>
          </a:p>
        </p:txBody>
      </p:sp>
    </p:spTree>
    <p:extLst>
      <p:ext uri="{BB962C8B-B14F-4D97-AF65-F5344CB8AC3E}">
        <p14:creationId xmlns:p14="http://schemas.microsoft.com/office/powerpoint/2010/main" val="262683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552" y="2643758"/>
            <a:ext cx="2630504" cy="2016224"/>
          </a:xfrm>
        </p:spPr>
        <p:txBody>
          <a:bodyPr/>
          <a:lstStyle>
            <a:lvl1pPr>
              <a:defRPr/>
            </a:lvl1pPr>
          </a:lstStyle>
          <a:p>
            <a:pPr lvl="1"/>
            <a:r>
              <a:rPr lang="en-US"/>
              <a:t>Use indent buttons to change text styles</a:t>
            </a:r>
          </a:p>
        </p:txBody>
      </p:sp>
      <p:sp>
        <p:nvSpPr>
          <p:cNvPr id="7" name="Slide Number Placeholder 6"/>
          <p:cNvSpPr>
            <a:spLocks noGrp="1"/>
          </p:cNvSpPr>
          <p:nvPr>
            <p:ph type="sldNum" sz="quarter" idx="10"/>
          </p:nvPr>
        </p:nvSpPr>
        <p:spPr/>
        <p:txBody>
          <a:bodyPr/>
          <a:lstStyle/>
          <a:p>
            <a:fld id="{4E33ED60-56AF-FB4E-8B0B-6A01871B6CE7}" type="slidenum">
              <a:rPr lang="en-US" smtClean="0"/>
              <a:pPr/>
              <a:t>‹#›</a:t>
            </a:fld>
            <a:endParaRPr lang="en-US"/>
          </a:p>
        </p:txBody>
      </p:sp>
      <p:sp>
        <p:nvSpPr>
          <p:cNvPr id="4" name="Title 3">
            <a:extLst>
              <a:ext uri="{FF2B5EF4-FFF2-40B4-BE49-F238E27FC236}">
                <a16:creationId xmlns:a16="http://schemas.microsoft.com/office/drawing/2014/main" id="{BDB1FA4F-112C-9949-8B0A-511BEB60AD8C}"/>
              </a:ext>
            </a:extLst>
          </p:cNvPr>
          <p:cNvSpPr>
            <a:spLocks noGrp="1"/>
          </p:cNvSpPr>
          <p:nvPr>
            <p:ph type="title" hasCustomPrompt="1"/>
          </p:nvPr>
        </p:nvSpPr>
        <p:spPr>
          <a:xfrm>
            <a:off x="539552" y="555527"/>
            <a:ext cx="8070322" cy="576063"/>
          </a:xfrm>
        </p:spPr>
        <p:txBody>
          <a:bodyPr/>
          <a:lstStyle/>
          <a:p>
            <a:r>
              <a:rPr lang="en-US"/>
              <a:t>Click to add title</a:t>
            </a:r>
          </a:p>
        </p:txBody>
      </p:sp>
      <p:sp>
        <p:nvSpPr>
          <p:cNvPr id="6" name="Picture Placeholder 5">
            <a:extLst>
              <a:ext uri="{FF2B5EF4-FFF2-40B4-BE49-F238E27FC236}">
                <a16:creationId xmlns:a16="http://schemas.microsoft.com/office/drawing/2014/main" id="{0D0646E5-5FB5-C049-B854-B4C9F8B003C9}"/>
              </a:ext>
            </a:extLst>
          </p:cNvPr>
          <p:cNvSpPr>
            <a:spLocks noGrp="1"/>
          </p:cNvSpPr>
          <p:nvPr>
            <p:ph type="pic" sz="quarter" idx="11"/>
          </p:nvPr>
        </p:nvSpPr>
        <p:spPr>
          <a:xfrm>
            <a:off x="539552" y="1196975"/>
            <a:ext cx="2597714" cy="1302283"/>
          </a:xfrm>
        </p:spPr>
        <p:txBody>
          <a:bodyPr/>
          <a:lstStyle/>
          <a:p>
            <a:endParaRPr lang="en-US"/>
          </a:p>
        </p:txBody>
      </p:sp>
      <p:sp>
        <p:nvSpPr>
          <p:cNvPr id="8" name="Picture Placeholder 5">
            <a:extLst>
              <a:ext uri="{FF2B5EF4-FFF2-40B4-BE49-F238E27FC236}">
                <a16:creationId xmlns:a16="http://schemas.microsoft.com/office/drawing/2014/main" id="{0D6E7F1E-D3C7-5645-B221-F0F0FBEE93F3}"/>
              </a:ext>
            </a:extLst>
          </p:cNvPr>
          <p:cNvSpPr>
            <a:spLocks noGrp="1"/>
          </p:cNvSpPr>
          <p:nvPr>
            <p:ph type="pic" sz="quarter" idx="12"/>
          </p:nvPr>
        </p:nvSpPr>
        <p:spPr>
          <a:xfrm>
            <a:off x="3267282" y="1196975"/>
            <a:ext cx="2597714" cy="1302283"/>
          </a:xfrm>
        </p:spPr>
        <p:txBody>
          <a:bodyPr/>
          <a:lstStyle/>
          <a:p>
            <a:endParaRPr lang="en-US"/>
          </a:p>
        </p:txBody>
      </p:sp>
      <p:sp>
        <p:nvSpPr>
          <p:cNvPr id="9" name="Picture Placeholder 5">
            <a:extLst>
              <a:ext uri="{FF2B5EF4-FFF2-40B4-BE49-F238E27FC236}">
                <a16:creationId xmlns:a16="http://schemas.microsoft.com/office/drawing/2014/main" id="{064FF018-02B2-5040-9459-2E22E2CAFB6D}"/>
              </a:ext>
            </a:extLst>
          </p:cNvPr>
          <p:cNvSpPr>
            <a:spLocks noGrp="1"/>
          </p:cNvSpPr>
          <p:nvPr>
            <p:ph type="pic" sz="quarter" idx="13"/>
          </p:nvPr>
        </p:nvSpPr>
        <p:spPr>
          <a:xfrm>
            <a:off x="6012160" y="1196975"/>
            <a:ext cx="2597714" cy="1302283"/>
          </a:xfrm>
        </p:spPr>
        <p:txBody>
          <a:bodyPr/>
          <a:lstStyle/>
          <a:p>
            <a:endParaRPr lang="en-US"/>
          </a:p>
        </p:txBody>
      </p:sp>
      <p:sp>
        <p:nvSpPr>
          <p:cNvPr id="11" name="Content Placeholder 2">
            <a:extLst>
              <a:ext uri="{FF2B5EF4-FFF2-40B4-BE49-F238E27FC236}">
                <a16:creationId xmlns:a16="http://schemas.microsoft.com/office/drawing/2014/main" id="{73CFD271-EE6A-0E40-A7F5-219FAF54006E}"/>
              </a:ext>
            </a:extLst>
          </p:cNvPr>
          <p:cNvSpPr>
            <a:spLocks noGrp="1"/>
          </p:cNvSpPr>
          <p:nvPr>
            <p:ph idx="15" hasCustomPrompt="1"/>
          </p:nvPr>
        </p:nvSpPr>
        <p:spPr>
          <a:xfrm>
            <a:off x="3267282" y="2643758"/>
            <a:ext cx="2631006" cy="2016224"/>
          </a:xfrm>
        </p:spPr>
        <p:txBody>
          <a:bodyPr/>
          <a:lstStyle>
            <a:lvl1pPr>
              <a:defRPr/>
            </a:lvl1pPr>
            <a:lvl2pPr>
              <a:defRPr/>
            </a:lvl2pPr>
          </a:lstStyle>
          <a:p>
            <a:pPr lvl="1"/>
            <a:r>
              <a:rPr lang="en-US"/>
              <a:t>Use indent buttons to change text styles</a:t>
            </a:r>
          </a:p>
        </p:txBody>
      </p:sp>
      <p:sp>
        <p:nvSpPr>
          <p:cNvPr id="12" name="Content Placeholder 2">
            <a:extLst>
              <a:ext uri="{FF2B5EF4-FFF2-40B4-BE49-F238E27FC236}">
                <a16:creationId xmlns:a16="http://schemas.microsoft.com/office/drawing/2014/main" id="{B2C674CF-9857-E744-A94C-D0D6B728F2DB}"/>
              </a:ext>
            </a:extLst>
          </p:cNvPr>
          <p:cNvSpPr>
            <a:spLocks noGrp="1"/>
          </p:cNvSpPr>
          <p:nvPr>
            <p:ph idx="16" hasCustomPrompt="1"/>
          </p:nvPr>
        </p:nvSpPr>
        <p:spPr>
          <a:xfrm>
            <a:off x="5995514" y="2639887"/>
            <a:ext cx="2631006" cy="2016224"/>
          </a:xfrm>
        </p:spPr>
        <p:txBody>
          <a:bodyPr/>
          <a:lstStyle>
            <a:lvl1pPr>
              <a:defRPr/>
            </a:lvl1pPr>
            <a:lvl2pPr>
              <a:defRPr/>
            </a:lvl2pPr>
          </a:lstStyle>
          <a:p>
            <a:pPr lvl="1"/>
            <a:r>
              <a:rPr lang="en-US"/>
              <a:t>Use indent buttons to change text styles</a:t>
            </a:r>
          </a:p>
        </p:txBody>
      </p:sp>
    </p:spTree>
    <p:extLst>
      <p:ext uri="{BB962C8B-B14F-4D97-AF65-F5344CB8AC3E}">
        <p14:creationId xmlns:p14="http://schemas.microsoft.com/office/powerpoint/2010/main" val="3367460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4E33ED60-56AF-FB4E-8B0B-6A01871B6CE7}" type="slidenum">
              <a:rPr lang="en-US" smtClean="0"/>
              <a:pPr/>
              <a:t>‹#›</a:t>
            </a:fld>
            <a:endParaRPr lang="en-US"/>
          </a:p>
        </p:txBody>
      </p:sp>
      <p:sp>
        <p:nvSpPr>
          <p:cNvPr id="4" name="Title 3">
            <a:extLst>
              <a:ext uri="{FF2B5EF4-FFF2-40B4-BE49-F238E27FC236}">
                <a16:creationId xmlns:a16="http://schemas.microsoft.com/office/drawing/2014/main" id="{BDB1FA4F-112C-9949-8B0A-511BEB60AD8C}"/>
              </a:ext>
            </a:extLst>
          </p:cNvPr>
          <p:cNvSpPr>
            <a:spLocks noGrp="1"/>
          </p:cNvSpPr>
          <p:nvPr>
            <p:ph type="title" hasCustomPrompt="1"/>
          </p:nvPr>
        </p:nvSpPr>
        <p:spPr>
          <a:xfrm>
            <a:off x="539552" y="555527"/>
            <a:ext cx="7886700" cy="576063"/>
          </a:xfrm>
        </p:spPr>
        <p:txBody>
          <a:bodyPr/>
          <a:lstStyle/>
          <a:p>
            <a:r>
              <a:rPr lang="en-US"/>
              <a:t>Click to add title</a:t>
            </a:r>
          </a:p>
        </p:txBody>
      </p:sp>
      <p:sp>
        <p:nvSpPr>
          <p:cNvPr id="5" name="Media Placeholder 4">
            <a:extLst>
              <a:ext uri="{FF2B5EF4-FFF2-40B4-BE49-F238E27FC236}">
                <a16:creationId xmlns:a16="http://schemas.microsoft.com/office/drawing/2014/main" id="{46D4030B-33A1-464F-B800-1050E90FB0B0}"/>
              </a:ext>
            </a:extLst>
          </p:cNvPr>
          <p:cNvSpPr>
            <a:spLocks noGrp="1"/>
          </p:cNvSpPr>
          <p:nvPr>
            <p:ph type="media" sz="quarter" idx="11"/>
          </p:nvPr>
        </p:nvSpPr>
        <p:spPr>
          <a:xfrm>
            <a:off x="539553" y="1196975"/>
            <a:ext cx="7886898" cy="3262313"/>
          </a:xfrm>
        </p:spPr>
        <p:txBody>
          <a:bodyPr/>
          <a:lstStyle/>
          <a:p>
            <a:endParaRPr lang="en-US"/>
          </a:p>
        </p:txBody>
      </p:sp>
    </p:spTree>
    <p:extLst>
      <p:ext uri="{BB962C8B-B14F-4D97-AF65-F5344CB8AC3E}">
        <p14:creationId xmlns:p14="http://schemas.microsoft.com/office/powerpoint/2010/main" val="879356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202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0C886F-F48B-B54C-A994-B5A416D205F4}"/>
              </a:ext>
            </a:extLst>
          </p:cNvPr>
          <p:cNvSpPr>
            <a:spLocks noGrp="1"/>
          </p:cNvSpPr>
          <p:nvPr>
            <p:ph type="sldNum" sz="quarter" idx="10"/>
          </p:nvPr>
        </p:nvSpPr>
        <p:spPr/>
        <p:txBody>
          <a:bodyPr/>
          <a:lstStyle/>
          <a:p>
            <a:fld id="{4E33ED60-56AF-FB4E-8B0B-6A01871B6CE7}" type="slidenum">
              <a:rPr lang="en-US" smtClean="0"/>
              <a:pPr/>
              <a:t>‹#›</a:t>
            </a:fld>
            <a:endParaRPr lang="en-US"/>
          </a:p>
        </p:txBody>
      </p:sp>
    </p:spTree>
    <p:extLst>
      <p:ext uri="{BB962C8B-B14F-4D97-AF65-F5344CB8AC3E}">
        <p14:creationId xmlns:p14="http://schemas.microsoft.com/office/powerpoint/2010/main" val="701622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33ED60-56AF-FB4E-8B0B-6A01871B6CE7}" type="slidenum">
              <a:rPr lang="en-US" smtClean="0"/>
              <a:pPr/>
              <a:t>‹#›</a:t>
            </a:fld>
            <a:endParaRPr lang="en-US"/>
          </a:p>
        </p:txBody>
      </p:sp>
      <p:sp>
        <p:nvSpPr>
          <p:cNvPr id="6" name="Text Placeholder 5"/>
          <p:cNvSpPr>
            <a:spLocks noGrp="1"/>
          </p:cNvSpPr>
          <p:nvPr>
            <p:ph type="body" sz="quarter" idx="11" hasCustomPrompt="1"/>
          </p:nvPr>
        </p:nvSpPr>
        <p:spPr>
          <a:xfrm>
            <a:off x="323850" y="2139702"/>
            <a:ext cx="5256213" cy="1656184"/>
          </a:xfrm>
        </p:spPr>
        <p:txBody>
          <a:bodyPr/>
          <a:lstStyle>
            <a:lvl1pPr marL="0" indent="0">
              <a:buFontTx/>
              <a:buNone/>
              <a:defRPr b="1">
                <a:solidFill>
                  <a:schemeClr val="bg1"/>
                </a:solidFill>
              </a:defRPr>
            </a:lvl1pPr>
            <a:lvl2pPr marL="457200" indent="0">
              <a:buFontTx/>
              <a:buNone/>
              <a:defRPr b="1">
                <a:solidFill>
                  <a:schemeClr val="bg1"/>
                </a:solidFill>
              </a:defRPr>
            </a:lvl2pPr>
            <a:lvl3pPr marL="914400" indent="0">
              <a:buFontTx/>
              <a:buNone/>
              <a:defRPr b="1">
                <a:solidFill>
                  <a:schemeClr val="bg1"/>
                </a:solidFill>
              </a:defRPr>
            </a:lvl3pPr>
            <a:lvl4pPr marL="1371600" indent="0">
              <a:buFontTx/>
              <a:buNone/>
              <a:defRPr b="1">
                <a:solidFill>
                  <a:schemeClr val="bg1"/>
                </a:solidFill>
              </a:defRPr>
            </a:lvl4pPr>
            <a:lvl5pPr marL="1828800" indent="0">
              <a:buFontTx/>
              <a:buNone/>
              <a:defRPr b="1">
                <a:solidFill>
                  <a:schemeClr val="bg1"/>
                </a:solidFill>
              </a:defRPr>
            </a:lvl5pPr>
          </a:lstStyle>
          <a:p>
            <a:pPr lvl="0"/>
            <a:r>
              <a:rPr lang="en-US"/>
              <a:t>Insert name of section two</a:t>
            </a:r>
          </a:p>
        </p:txBody>
      </p:sp>
      <p:sp>
        <p:nvSpPr>
          <p:cNvPr id="8" name="Text Placeholder 7"/>
          <p:cNvSpPr>
            <a:spLocks noGrp="1"/>
          </p:cNvSpPr>
          <p:nvPr>
            <p:ph type="body" sz="quarter" idx="12" hasCustomPrompt="1"/>
          </p:nvPr>
        </p:nvSpPr>
        <p:spPr>
          <a:xfrm>
            <a:off x="323850" y="1635646"/>
            <a:ext cx="4752975" cy="432594"/>
          </a:xfrm>
        </p:spPr>
        <p:txBody>
          <a:bodyPr>
            <a:normAutofit/>
          </a:bodyPr>
          <a:lstStyle>
            <a:lvl1pPr marL="0" indent="0">
              <a:buFontTx/>
              <a:buNone/>
              <a:defRPr sz="2000" b="0">
                <a:solidFill>
                  <a:schemeClr val="bg1"/>
                </a:solidFill>
              </a:defRPr>
            </a:lvl1pPr>
          </a:lstStyle>
          <a:p>
            <a:pPr lvl="0"/>
            <a:r>
              <a:rPr lang="en-US"/>
              <a:t>Part two</a:t>
            </a:r>
          </a:p>
        </p:txBody>
      </p:sp>
    </p:spTree>
    <p:extLst>
      <p:ext uri="{BB962C8B-B14F-4D97-AF65-F5344CB8AC3E}">
        <p14:creationId xmlns:p14="http://schemas.microsoft.com/office/powerpoint/2010/main" val="1892459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552" y="1197546"/>
            <a:ext cx="7886700" cy="3262312"/>
          </a:xfrm>
        </p:spPr>
        <p:txBody>
          <a:bodyPr/>
          <a:lstStyle>
            <a:lvl1pPr>
              <a:defRPr/>
            </a:lvl1pPr>
          </a:lstStyle>
          <a:p>
            <a:pPr lvl="0"/>
            <a:r>
              <a:rPr lang="en-US"/>
              <a:t>Use indent buttons to change text styles</a:t>
            </a:r>
          </a:p>
        </p:txBody>
      </p:sp>
      <p:sp>
        <p:nvSpPr>
          <p:cNvPr id="7" name="Slide Number Placeholder 6"/>
          <p:cNvSpPr>
            <a:spLocks noGrp="1"/>
          </p:cNvSpPr>
          <p:nvPr>
            <p:ph type="sldNum" sz="quarter" idx="10"/>
          </p:nvPr>
        </p:nvSpPr>
        <p:spPr/>
        <p:txBody>
          <a:bodyPr/>
          <a:lstStyle/>
          <a:p>
            <a:fld id="{4E33ED60-56AF-FB4E-8B0B-6A01871B6CE7}" type="slidenum">
              <a:rPr lang="en-US" smtClean="0"/>
              <a:pPr/>
              <a:t>‹#›</a:t>
            </a:fld>
            <a:endParaRPr lang="en-US"/>
          </a:p>
        </p:txBody>
      </p:sp>
      <p:sp>
        <p:nvSpPr>
          <p:cNvPr id="4" name="Title 3">
            <a:extLst>
              <a:ext uri="{FF2B5EF4-FFF2-40B4-BE49-F238E27FC236}">
                <a16:creationId xmlns:a16="http://schemas.microsoft.com/office/drawing/2014/main" id="{BDB1FA4F-112C-9949-8B0A-511BEB60AD8C}"/>
              </a:ext>
            </a:extLst>
          </p:cNvPr>
          <p:cNvSpPr>
            <a:spLocks noGrp="1"/>
          </p:cNvSpPr>
          <p:nvPr>
            <p:ph type="title" hasCustomPrompt="1"/>
          </p:nvPr>
        </p:nvSpPr>
        <p:spPr>
          <a:xfrm>
            <a:off x="539552" y="555527"/>
            <a:ext cx="7886700" cy="576063"/>
          </a:xfrm>
        </p:spPr>
        <p:txBody>
          <a:bodyPr/>
          <a:lstStyle/>
          <a:p>
            <a:r>
              <a:rPr lang="en-US"/>
              <a:t>Click to add title</a:t>
            </a:r>
          </a:p>
        </p:txBody>
      </p:sp>
    </p:spTree>
    <p:extLst>
      <p:ext uri="{BB962C8B-B14F-4D97-AF65-F5344CB8AC3E}">
        <p14:creationId xmlns:p14="http://schemas.microsoft.com/office/powerpoint/2010/main" val="1500003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552" y="1197546"/>
            <a:ext cx="3871228" cy="3262312"/>
          </a:xfrm>
        </p:spPr>
        <p:txBody>
          <a:bodyPr/>
          <a:lstStyle>
            <a:lvl1pPr>
              <a:defRPr/>
            </a:lvl1pPr>
          </a:lstStyle>
          <a:p>
            <a:pPr lvl="0"/>
            <a:r>
              <a:rPr lang="en-US"/>
              <a:t>Use indent buttons to change text styles</a:t>
            </a:r>
          </a:p>
        </p:txBody>
      </p:sp>
      <p:sp>
        <p:nvSpPr>
          <p:cNvPr id="7" name="Slide Number Placeholder 6"/>
          <p:cNvSpPr>
            <a:spLocks noGrp="1"/>
          </p:cNvSpPr>
          <p:nvPr>
            <p:ph type="sldNum" sz="quarter" idx="10"/>
          </p:nvPr>
        </p:nvSpPr>
        <p:spPr/>
        <p:txBody>
          <a:bodyPr/>
          <a:lstStyle/>
          <a:p>
            <a:fld id="{4E33ED60-56AF-FB4E-8B0B-6A01871B6CE7}" type="slidenum">
              <a:rPr lang="en-US" smtClean="0"/>
              <a:pPr/>
              <a:t>‹#›</a:t>
            </a:fld>
            <a:endParaRPr lang="en-US"/>
          </a:p>
        </p:txBody>
      </p:sp>
      <p:sp>
        <p:nvSpPr>
          <p:cNvPr id="4" name="Title 3">
            <a:extLst>
              <a:ext uri="{FF2B5EF4-FFF2-40B4-BE49-F238E27FC236}">
                <a16:creationId xmlns:a16="http://schemas.microsoft.com/office/drawing/2014/main" id="{BDB1FA4F-112C-9949-8B0A-511BEB60AD8C}"/>
              </a:ext>
            </a:extLst>
          </p:cNvPr>
          <p:cNvSpPr>
            <a:spLocks noGrp="1"/>
          </p:cNvSpPr>
          <p:nvPr>
            <p:ph type="title" hasCustomPrompt="1"/>
          </p:nvPr>
        </p:nvSpPr>
        <p:spPr>
          <a:xfrm>
            <a:off x="539552" y="555527"/>
            <a:ext cx="7886700" cy="576063"/>
          </a:xfrm>
        </p:spPr>
        <p:txBody>
          <a:bodyPr/>
          <a:lstStyle/>
          <a:p>
            <a:r>
              <a:rPr lang="en-US"/>
              <a:t>Click to add title</a:t>
            </a:r>
          </a:p>
        </p:txBody>
      </p:sp>
      <p:sp>
        <p:nvSpPr>
          <p:cNvPr id="6" name="Picture Placeholder 5">
            <a:extLst>
              <a:ext uri="{FF2B5EF4-FFF2-40B4-BE49-F238E27FC236}">
                <a16:creationId xmlns:a16="http://schemas.microsoft.com/office/drawing/2014/main" id="{0D0646E5-5FB5-C049-B854-B4C9F8B003C9}"/>
              </a:ext>
            </a:extLst>
          </p:cNvPr>
          <p:cNvSpPr>
            <a:spLocks noGrp="1"/>
          </p:cNvSpPr>
          <p:nvPr>
            <p:ph type="pic" sz="quarter" idx="11"/>
          </p:nvPr>
        </p:nvSpPr>
        <p:spPr>
          <a:xfrm>
            <a:off x="4572000" y="1196975"/>
            <a:ext cx="3854450" cy="3319463"/>
          </a:xfrm>
        </p:spPr>
        <p:txBody>
          <a:bodyPr/>
          <a:lstStyle/>
          <a:p>
            <a:endParaRPr lang="en-US"/>
          </a:p>
        </p:txBody>
      </p:sp>
    </p:spTree>
    <p:extLst>
      <p:ext uri="{BB962C8B-B14F-4D97-AF65-F5344CB8AC3E}">
        <p14:creationId xmlns:p14="http://schemas.microsoft.com/office/powerpoint/2010/main" val="3239178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Two colum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552" y="1197546"/>
            <a:ext cx="3871228" cy="3262312"/>
          </a:xfrm>
        </p:spPr>
        <p:txBody>
          <a:bodyPr/>
          <a:lstStyle>
            <a:lvl1pPr>
              <a:defRPr/>
            </a:lvl1pPr>
          </a:lstStyle>
          <a:p>
            <a:pPr lvl="0"/>
            <a:r>
              <a:rPr lang="en-US"/>
              <a:t>Use indent buttons to change text styles</a:t>
            </a:r>
          </a:p>
        </p:txBody>
      </p:sp>
      <p:sp>
        <p:nvSpPr>
          <p:cNvPr id="7" name="Slide Number Placeholder 6"/>
          <p:cNvSpPr>
            <a:spLocks noGrp="1"/>
          </p:cNvSpPr>
          <p:nvPr>
            <p:ph type="sldNum" sz="quarter" idx="10"/>
          </p:nvPr>
        </p:nvSpPr>
        <p:spPr/>
        <p:txBody>
          <a:bodyPr/>
          <a:lstStyle/>
          <a:p>
            <a:fld id="{4E33ED60-56AF-FB4E-8B0B-6A01871B6CE7}" type="slidenum">
              <a:rPr lang="en-US" smtClean="0"/>
              <a:pPr/>
              <a:t>‹#›</a:t>
            </a:fld>
            <a:endParaRPr lang="en-US"/>
          </a:p>
        </p:txBody>
      </p:sp>
      <p:sp>
        <p:nvSpPr>
          <p:cNvPr id="4" name="Title 3">
            <a:extLst>
              <a:ext uri="{FF2B5EF4-FFF2-40B4-BE49-F238E27FC236}">
                <a16:creationId xmlns:a16="http://schemas.microsoft.com/office/drawing/2014/main" id="{BDB1FA4F-112C-9949-8B0A-511BEB60AD8C}"/>
              </a:ext>
            </a:extLst>
          </p:cNvPr>
          <p:cNvSpPr>
            <a:spLocks noGrp="1"/>
          </p:cNvSpPr>
          <p:nvPr>
            <p:ph type="title" hasCustomPrompt="1"/>
          </p:nvPr>
        </p:nvSpPr>
        <p:spPr>
          <a:xfrm>
            <a:off x="539552" y="555527"/>
            <a:ext cx="7886700" cy="576063"/>
          </a:xfrm>
        </p:spPr>
        <p:txBody>
          <a:bodyPr/>
          <a:lstStyle/>
          <a:p>
            <a:r>
              <a:rPr lang="en-US"/>
              <a:t>Click to add title</a:t>
            </a:r>
          </a:p>
        </p:txBody>
      </p:sp>
      <p:sp>
        <p:nvSpPr>
          <p:cNvPr id="5" name="Content Placeholder 2">
            <a:extLst>
              <a:ext uri="{FF2B5EF4-FFF2-40B4-BE49-F238E27FC236}">
                <a16:creationId xmlns:a16="http://schemas.microsoft.com/office/drawing/2014/main" id="{50028B97-CA0E-EA4A-B6AF-3BABD2EB8C0C}"/>
              </a:ext>
            </a:extLst>
          </p:cNvPr>
          <p:cNvSpPr>
            <a:spLocks noGrp="1"/>
          </p:cNvSpPr>
          <p:nvPr>
            <p:ph idx="11" hasCustomPrompt="1"/>
          </p:nvPr>
        </p:nvSpPr>
        <p:spPr>
          <a:xfrm>
            <a:off x="4555024" y="1197546"/>
            <a:ext cx="3871228" cy="3262312"/>
          </a:xfrm>
        </p:spPr>
        <p:txBody>
          <a:bodyPr/>
          <a:lstStyle>
            <a:lvl1pPr>
              <a:defRPr/>
            </a:lvl1pPr>
          </a:lstStyle>
          <a:p>
            <a:pPr lvl="0"/>
            <a:r>
              <a:rPr lang="en-US"/>
              <a:t>Use indent buttons to change text styles</a:t>
            </a:r>
          </a:p>
        </p:txBody>
      </p:sp>
    </p:spTree>
    <p:extLst>
      <p:ext uri="{BB962C8B-B14F-4D97-AF65-F5344CB8AC3E}">
        <p14:creationId xmlns:p14="http://schemas.microsoft.com/office/powerpoint/2010/main" val="2990453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552" y="2643758"/>
            <a:ext cx="2630504" cy="2016224"/>
          </a:xfrm>
        </p:spPr>
        <p:txBody>
          <a:bodyPr/>
          <a:lstStyle>
            <a:lvl1pPr>
              <a:defRPr/>
            </a:lvl1pPr>
          </a:lstStyle>
          <a:p>
            <a:pPr lvl="1"/>
            <a:r>
              <a:rPr lang="en-US"/>
              <a:t>Use indent buttons to change text styles</a:t>
            </a:r>
          </a:p>
        </p:txBody>
      </p:sp>
      <p:sp>
        <p:nvSpPr>
          <p:cNvPr id="7" name="Slide Number Placeholder 6"/>
          <p:cNvSpPr>
            <a:spLocks noGrp="1"/>
          </p:cNvSpPr>
          <p:nvPr>
            <p:ph type="sldNum" sz="quarter" idx="10"/>
          </p:nvPr>
        </p:nvSpPr>
        <p:spPr/>
        <p:txBody>
          <a:bodyPr/>
          <a:lstStyle/>
          <a:p>
            <a:fld id="{4E33ED60-56AF-FB4E-8B0B-6A01871B6CE7}" type="slidenum">
              <a:rPr lang="en-US" smtClean="0"/>
              <a:pPr/>
              <a:t>‹#›</a:t>
            </a:fld>
            <a:endParaRPr lang="en-US"/>
          </a:p>
        </p:txBody>
      </p:sp>
      <p:sp>
        <p:nvSpPr>
          <p:cNvPr id="4" name="Title 3">
            <a:extLst>
              <a:ext uri="{FF2B5EF4-FFF2-40B4-BE49-F238E27FC236}">
                <a16:creationId xmlns:a16="http://schemas.microsoft.com/office/drawing/2014/main" id="{BDB1FA4F-112C-9949-8B0A-511BEB60AD8C}"/>
              </a:ext>
            </a:extLst>
          </p:cNvPr>
          <p:cNvSpPr>
            <a:spLocks noGrp="1"/>
          </p:cNvSpPr>
          <p:nvPr>
            <p:ph type="title" hasCustomPrompt="1"/>
          </p:nvPr>
        </p:nvSpPr>
        <p:spPr>
          <a:xfrm>
            <a:off x="539552" y="555527"/>
            <a:ext cx="8070322" cy="576063"/>
          </a:xfrm>
        </p:spPr>
        <p:txBody>
          <a:bodyPr/>
          <a:lstStyle/>
          <a:p>
            <a:r>
              <a:rPr lang="en-US"/>
              <a:t>Click to add title</a:t>
            </a:r>
          </a:p>
        </p:txBody>
      </p:sp>
      <p:sp>
        <p:nvSpPr>
          <p:cNvPr id="6" name="Picture Placeholder 5">
            <a:extLst>
              <a:ext uri="{FF2B5EF4-FFF2-40B4-BE49-F238E27FC236}">
                <a16:creationId xmlns:a16="http://schemas.microsoft.com/office/drawing/2014/main" id="{0D0646E5-5FB5-C049-B854-B4C9F8B003C9}"/>
              </a:ext>
            </a:extLst>
          </p:cNvPr>
          <p:cNvSpPr>
            <a:spLocks noGrp="1"/>
          </p:cNvSpPr>
          <p:nvPr>
            <p:ph type="pic" sz="quarter" idx="11"/>
          </p:nvPr>
        </p:nvSpPr>
        <p:spPr>
          <a:xfrm>
            <a:off x="539552" y="1196975"/>
            <a:ext cx="2597714" cy="1302283"/>
          </a:xfrm>
        </p:spPr>
        <p:txBody>
          <a:bodyPr/>
          <a:lstStyle/>
          <a:p>
            <a:endParaRPr lang="en-US"/>
          </a:p>
        </p:txBody>
      </p:sp>
      <p:sp>
        <p:nvSpPr>
          <p:cNvPr id="8" name="Picture Placeholder 5">
            <a:extLst>
              <a:ext uri="{FF2B5EF4-FFF2-40B4-BE49-F238E27FC236}">
                <a16:creationId xmlns:a16="http://schemas.microsoft.com/office/drawing/2014/main" id="{0D6E7F1E-D3C7-5645-B221-F0F0FBEE93F3}"/>
              </a:ext>
            </a:extLst>
          </p:cNvPr>
          <p:cNvSpPr>
            <a:spLocks noGrp="1"/>
          </p:cNvSpPr>
          <p:nvPr>
            <p:ph type="pic" sz="quarter" idx="12"/>
          </p:nvPr>
        </p:nvSpPr>
        <p:spPr>
          <a:xfrm>
            <a:off x="3267282" y="1196975"/>
            <a:ext cx="2597714" cy="1302283"/>
          </a:xfrm>
        </p:spPr>
        <p:txBody>
          <a:bodyPr/>
          <a:lstStyle/>
          <a:p>
            <a:endParaRPr lang="en-US"/>
          </a:p>
        </p:txBody>
      </p:sp>
      <p:sp>
        <p:nvSpPr>
          <p:cNvPr id="9" name="Picture Placeholder 5">
            <a:extLst>
              <a:ext uri="{FF2B5EF4-FFF2-40B4-BE49-F238E27FC236}">
                <a16:creationId xmlns:a16="http://schemas.microsoft.com/office/drawing/2014/main" id="{064FF018-02B2-5040-9459-2E22E2CAFB6D}"/>
              </a:ext>
            </a:extLst>
          </p:cNvPr>
          <p:cNvSpPr>
            <a:spLocks noGrp="1"/>
          </p:cNvSpPr>
          <p:nvPr>
            <p:ph type="pic" sz="quarter" idx="13"/>
          </p:nvPr>
        </p:nvSpPr>
        <p:spPr>
          <a:xfrm>
            <a:off x="6012160" y="1196975"/>
            <a:ext cx="2597714" cy="1302283"/>
          </a:xfrm>
        </p:spPr>
        <p:txBody>
          <a:bodyPr/>
          <a:lstStyle/>
          <a:p>
            <a:endParaRPr lang="en-US"/>
          </a:p>
        </p:txBody>
      </p:sp>
      <p:sp>
        <p:nvSpPr>
          <p:cNvPr id="11" name="Content Placeholder 2">
            <a:extLst>
              <a:ext uri="{FF2B5EF4-FFF2-40B4-BE49-F238E27FC236}">
                <a16:creationId xmlns:a16="http://schemas.microsoft.com/office/drawing/2014/main" id="{73CFD271-EE6A-0E40-A7F5-219FAF54006E}"/>
              </a:ext>
            </a:extLst>
          </p:cNvPr>
          <p:cNvSpPr>
            <a:spLocks noGrp="1"/>
          </p:cNvSpPr>
          <p:nvPr>
            <p:ph idx="15" hasCustomPrompt="1"/>
          </p:nvPr>
        </p:nvSpPr>
        <p:spPr>
          <a:xfrm>
            <a:off x="3267282" y="2643758"/>
            <a:ext cx="2631006" cy="2016224"/>
          </a:xfrm>
        </p:spPr>
        <p:txBody>
          <a:bodyPr/>
          <a:lstStyle>
            <a:lvl1pPr>
              <a:defRPr/>
            </a:lvl1pPr>
            <a:lvl2pPr>
              <a:defRPr/>
            </a:lvl2pPr>
          </a:lstStyle>
          <a:p>
            <a:pPr lvl="1"/>
            <a:r>
              <a:rPr lang="en-US"/>
              <a:t>Use indent buttons to change text styles</a:t>
            </a:r>
          </a:p>
        </p:txBody>
      </p:sp>
      <p:sp>
        <p:nvSpPr>
          <p:cNvPr id="12" name="Content Placeholder 2">
            <a:extLst>
              <a:ext uri="{FF2B5EF4-FFF2-40B4-BE49-F238E27FC236}">
                <a16:creationId xmlns:a16="http://schemas.microsoft.com/office/drawing/2014/main" id="{B2C674CF-9857-E744-A94C-D0D6B728F2DB}"/>
              </a:ext>
            </a:extLst>
          </p:cNvPr>
          <p:cNvSpPr>
            <a:spLocks noGrp="1"/>
          </p:cNvSpPr>
          <p:nvPr>
            <p:ph idx="16" hasCustomPrompt="1"/>
          </p:nvPr>
        </p:nvSpPr>
        <p:spPr>
          <a:xfrm>
            <a:off x="5995514" y="2639887"/>
            <a:ext cx="2631006" cy="2016224"/>
          </a:xfrm>
        </p:spPr>
        <p:txBody>
          <a:bodyPr/>
          <a:lstStyle>
            <a:lvl1pPr>
              <a:defRPr/>
            </a:lvl1pPr>
            <a:lvl2pPr>
              <a:defRPr/>
            </a:lvl2pPr>
          </a:lstStyle>
          <a:p>
            <a:pPr lvl="1"/>
            <a:r>
              <a:rPr lang="en-US"/>
              <a:t>Use indent buttons to change text styles</a:t>
            </a:r>
          </a:p>
        </p:txBody>
      </p:sp>
    </p:spTree>
    <p:extLst>
      <p:ext uri="{BB962C8B-B14F-4D97-AF65-F5344CB8AC3E}">
        <p14:creationId xmlns:p14="http://schemas.microsoft.com/office/powerpoint/2010/main" val="3106932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4E33ED60-56AF-FB4E-8B0B-6A01871B6CE7}" type="slidenum">
              <a:rPr lang="en-US" smtClean="0"/>
              <a:pPr/>
              <a:t>‹#›</a:t>
            </a:fld>
            <a:endParaRPr lang="en-US"/>
          </a:p>
        </p:txBody>
      </p:sp>
      <p:sp>
        <p:nvSpPr>
          <p:cNvPr id="4" name="Title 3">
            <a:extLst>
              <a:ext uri="{FF2B5EF4-FFF2-40B4-BE49-F238E27FC236}">
                <a16:creationId xmlns:a16="http://schemas.microsoft.com/office/drawing/2014/main" id="{BDB1FA4F-112C-9949-8B0A-511BEB60AD8C}"/>
              </a:ext>
            </a:extLst>
          </p:cNvPr>
          <p:cNvSpPr>
            <a:spLocks noGrp="1"/>
          </p:cNvSpPr>
          <p:nvPr>
            <p:ph type="title" hasCustomPrompt="1"/>
          </p:nvPr>
        </p:nvSpPr>
        <p:spPr>
          <a:xfrm>
            <a:off x="539552" y="555527"/>
            <a:ext cx="7886700" cy="576063"/>
          </a:xfrm>
        </p:spPr>
        <p:txBody>
          <a:bodyPr/>
          <a:lstStyle/>
          <a:p>
            <a:r>
              <a:rPr lang="en-US"/>
              <a:t>Click to add title</a:t>
            </a:r>
          </a:p>
        </p:txBody>
      </p:sp>
      <p:sp>
        <p:nvSpPr>
          <p:cNvPr id="5" name="Media Placeholder 4">
            <a:extLst>
              <a:ext uri="{FF2B5EF4-FFF2-40B4-BE49-F238E27FC236}">
                <a16:creationId xmlns:a16="http://schemas.microsoft.com/office/drawing/2014/main" id="{46D4030B-33A1-464F-B800-1050E90FB0B0}"/>
              </a:ext>
            </a:extLst>
          </p:cNvPr>
          <p:cNvSpPr>
            <a:spLocks noGrp="1"/>
          </p:cNvSpPr>
          <p:nvPr>
            <p:ph type="media" sz="quarter" idx="11"/>
          </p:nvPr>
        </p:nvSpPr>
        <p:spPr>
          <a:xfrm>
            <a:off x="539553" y="1196975"/>
            <a:ext cx="7886898" cy="3262313"/>
          </a:xfrm>
        </p:spPr>
        <p:txBody>
          <a:bodyPr/>
          <a:lstStyle/>
          <a:p>
            <a:endParaRPr lang="en-US"/>
          </a:p>
        </p:txBody>
      </p:sp>
    </p:spTree>
    <p:extLst>
      <p:ext uri="{BB962C8B-B14F-4D97-AF65-F5344CB8AC3E}">
        <p14:creationId xmlns:p14="http://schemas.microsoft.com/office/powerpoint/2010/main" val="335405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ff members - Individua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Insert team name here</a:t>
            </a:r>
          </a:p>
        </p:txBody>
      </p:sp>
      <p:sp>
        <p:nvSpPr>
          <p:cNvPr id="6" name="Content Placeholder 2"/>
          <p:cNvSpPr>
            <a:spLocks noGrp="1"/>
          </p:cNvSpPr>
          <p:nvPr>
            <p:ph idx="1" hasCustomPrompt="1"/>
          </p:nvPr>
        </p:nvSpPr>
        <p:spPr>
          <a:xfrm>
            <a:off x="995614" y="3507854"/>
            <a:ext cx="2064218" cy="1008112"/>
          </a:xfrm>
        </p:spPr>
        <p:txBody>
          <a:bodyPr>
            <a:normAutofit/>
          </a:bodyPr>
          <a:lstStyle>
            <a:lvl1pPr marL="0" indent="0" algn="ctr">
              <a:buFontTx/>
              <a:buNone/>
              <a:defRPr sz="1400"/>
            </a:lvl1pPr>
          </a:lstStyle>
          <a:p>
            <a:pPr lvl="0"/>
            <a:r>
              <a:rPr lang="en-US"/>
              <a:t>Insert name here</a:t>
            </a:r>
          </a:p>
        </p:txBody>
      </p:sp>
      <p:sp>
        <p:nvSpPr>
          <p:cNvPr id="7" name="Content Placeholder 2"/>
          <p:cNvSpPr>
            <a:spLocks noGrp="1"/>
          </p:cNvSpPr>
          <p:nvPr>
            <p:ph idx="10" hasCustomPrompt="1"/>
          </p:nvPr>
        </p:nvSpPr>
        <p:spPr>
          <a:xfrm>
            <a:off x="3517332" y="3502124"/>
            <a:ext cx="2064218" cy="1008112"/>
          </a:xfrm>
        </p:spPr>
        <p:txBody>
          <a:bodyPr>
            <a:normAutofit/>
          </a:bodyPr>
          <a:lstStyle>
            <a:lvl1pPr marL="0" indent="0" algn="ctr">
              <a:buFontTx/>
              <a:buNone/>
              <a:defRPr sz="1400"/>
            </a:lvl1pPr>
          </a:lstStyle>
          <a:p>
            <a:pPr lvl="0"/>
            <a:r>
              <a:rPr lang="en-US"/>
              <a:t>Insert name here</a:t>
            </a:r>
          </a:p>
        </p:txBody>
      </p:sp>
      <p:sp>
        <p:nvSpPr>
          <p:cNvPr id="8" name="Content Placeholder 2"/>
          <p:cNvSpPr>
            <a:spLocks noGrp="1"/>
          </p:cNvSpPr>
          <p:nvPr>
            <p:ph idx="11" hasCustomPrompt="1"/>
          </p:nvPr>
        </p:nvSpPr>
        <p:spPr>
          <a:xfrm>
            <a:off x="6066963" y="3502124"/>
            <a:ext cx="2064218" cy="1008112"/>
          </a:xfrm>
        </p:spPr>
        <p:txBody>
          <a:bodyPr>
            <a:normAutofit/>
          </a:bodyPr>
          <a:lstStyle>
            <a:lvl1pPr marL="0" indent="0" algn="ctr">
              <a:buFontTx/>
              <a:buNone/>
              <a:defRPr sz="1400"/>
            </a:lvl1pPr>
          </a:lstStyle>
          <a:p>
            <a:pPr lvl="0"/>
            <a:r>
              <a:rPr lang="en-US"/>
              <a:t>Insert name here</a:t>
            </a:r>
          </a:p>
        </p:txBody>
      </p:sp>
      <p:sp>
        <p:nvSpPr>
          <p:cNvPr id="9" name="Slide Number Placeholder 8"/>
          <p:cNvSpPr>
            <a:spLocks noGrp="1"/>
          </p:cNvSpPr>
          <p:nvPr>
            <p:ph type="sldNum" sz="quarter" idx="12"/>
          </p:nvPr>
        </p:nvSpPr>
        <p:spPr/>
        <p:txBody>
          <a:bodyPr/>
          <a:lstStyle/>
          <a:p>
            <a:fld id="{4E33ED60-56AF-FB4E-8B0B-6A01871B6CE7}" type="slidenum">
              <a:rPr lang="en-US" smtClean="0"/>
              <a:pPr/>
              <a:t>‹#›</a:t>
            </a:fld>
            <a:endParaRPr lang="en-US"/>
          </a:p>
        </p:txBody>
      </p:sp>
      <p:sp>
        <p:nvSpPr>
          <p:cNvPr id="11" name="Picture Placeholder 10"/>
          <p:cNvSpPr>
            <a:spLocks noGrp="1"/>
          </p:cNvSpPr>
          <p:nvPr>
            <p:ph type="pic" sz="quarter" idx="13"/>
          </p:nvPr>
        </p:nvSpPr>
        <p:spPr>
          <a:xfrm>
            <a:off x="995614" y="1430397"/>
            <a:ext cx="2062991" cy="1881923"/>
          </a:xfrm>
        </p:spPr>
        <p:txBody>
          <a:bodyPr/>
          <a:lstStyle/>
          <a:p>
            <a:endParaRPr lang="en-US"/>
          </a:p>
        </p:txBody>
      </p:sp>
      <p:sp>
        <p:nvSpPr>
          <p:cNvPr id="12" name="Picture Placeholder 10"/>
          <p:cNvSpPr>
            <a:spLocks noGrp="1"/>
          </p:cNvSpPr>
          <p:nvPr>
            <p:ph type="pic" sz="quarter" idx="14"/>
          </p:nvPr>
        </p:nvSpPr>
        <p:spPr>
          <a:xfrm>
            <a:off x="3517332" y="1409906"/>
            <a:ext cx="2062991" cy="1881923"/>
          </a:xfrm>
        </p:spPr>
        <p:txBody>
          <a:bodyPr/>
          <a:lstStyle/>
          <a:p>
            <a:endParaRPr lang="en-US"/>
          </a:p>
        </p:txBody>
      </p:sp>
      <p:sp>
        <p:nvSpPr>
          <p:cNvPr id="13" name="Picture Placeholder 10"/>
          <p:cNvSpPr>
            <a:spLocks noGrp="1"/>
          </p:cNvSpPr>
          <p:nvPr>
            <p:ph type="pic" sz="quarter" idx="15"/>
          </p:nvPr>
        </p:nvSpPr>
        <p:spPr>
          <a:xfrm>
            <a:off x="6039050" y="1409906"/>
            <a:ext cx="2062991" cy="1881923"/>
          </a:xfrm>
        </p:spPr>
        <p:txBody>
          <a:bodyPr/>
          <a:lstStyle/>
          <a:p>
            <a:endParaRPr lang="en-US"/>
          </a:p>
        </p:txBody>
      </p:sp>
    </p:spTree>
    <p:extLst>
      <p:ext uri="{BB962C8B-B14F-4D97-AF65-F5344CB8AC3E}">
        <p14:creationId xmlns:p14="http://schemas.microsoft.com/office/powerpoint/2010/main" val="1920212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minations ma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BCC0E4-A592-9946-978E-42A21BC6A68F}"/>
              </a:ext>
            </a:extLst>
          </p:cNvPr>
          <p:cNvSpPr>
            <a:spLocks noGrp="1"/>
          </p:cNvSpPr>
          <p:nvPr>
            <p:ph type="sldNum" sz="quarter" idx="10"/>
          </p:nvPr>
        </p:nvSpPr>
        <p:spPr/>
        <p:txBody>
          <a:bodyPr/>
          <a:lstStyle/>
          <a:p>
            <a:fld id="{4E33ED60-56AF-FB4E-8B0B-6A01871B6CE7}" type="slidenum">
              <a:rPr lang="en-US" smtClean="0"/>
              <a:pPr/>
              <a:t>‹#›</a:t>
            </a:fld>
            <a:endParaRPr lang="en-US"/>
          </a:p>
        </p:txBody>
      </p:sp>
    </p:spTree>
    <p:extLst>
      <p:ext uri="{BB962C8B-B14F-4D97-AF65-F5344CB8AC3E}">
        <p14:creationId xmlns:p14="http://schemas.microsoft.com/office/powerpoint/2010/main" val="3443170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si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BCC0E4-A592-9946-978E-42A21BC6A68F}"/>
              </a:ext>
            </a:extLst>
          </p:cNvPr>
          <p:cNvSpPr>
            <a:spLocks noGrp="1"/>
          </p:cNvSpPr>
          <p:nvPr>
            <p:ph type="sldNum" sz="quarter" idx="10"/>
          </p:nvPr>
        </p:nvSpPr>
        <p:spPr/>
        <p:txBody>
          <a:bodyPr/>
          <a:lstStyle/>
          <a:p>
            <a:fld id="{4E33ED60-56AF-FB4E-8B0B-6A01871B6CE7}" type="slidenum">
              <a:rPr lang="en-US" smtClean="0"/>
              <a:pPr/>
              <a:t>‹#›</a:t>
            </a:fld>
            <a:endParaRPr lang="en-US"/>
          </a:p>
        </p:txBody>
      </p:sp>
    </p:spTree>
    <p:extLst>
      <p:ext uri="{BB962C8B-B14F-4D97-AF65-F5344CB8AC3E}">
        <p14:creationId xmlns:p14="http://schemas.microsoft.com/office/powerpoint/2010/main" val="947676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e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BCC0E4-A592-9946-978E-42A21BC6A68F}"/>
              </a:ext>
            </a:extLst>
          </p:cNvPr>
          <p:cNvSpPr>
            <a:spLocks noGrp="1"/>
          </p:cNvSpPr>
          <p:nvPr>
            <p:ph type="sldNum" sz="quarter" idx="10"/>
          </p:nvPr>
        </p:nvSpPr>
        <p:spPr/>
        <p:txBody>
          <a:bodyPr/>
          <a:lstStyle/>
          <a:p>
            <a:fld id="{4E33ED60-56AF-FB4E-8B0B-6A01871B6CE7}" type="slidenum">
              <a:rPr lang="en-US" smtClean="0"/>
              <a:pPr/>
              <a:t>‹#›</a:t>
            </a:fld>
            <a:endParaRPr lang="en-US"/>
          </a:p>
        </p:txBody>
      </p:sp>
    </p:spTree>
    <p:extLst>
      <p:ext uri="{BB962C8B-B14F-4D97-AF65-F5344CB8AC3E}">
        <p14:creationId xmlns:p14="http://schemas.microsoft.com/office/powerpoint/2010/main" val="562840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eb adre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BCC0E4-A592-9946-978E-42A21BC6A68F}"/>
              </a:ext>
            </a:extLst>
          </p:cNvPr>
          <p:cNvSpPr>
            <a:spLocks noGrp="1"/>
          </p:cNvSpPr>
          <p:nvPr>
            <p:ph type="sldNum" sz="quarter" idx="10"/>
          </p:nvPr>
        </p:nvSpPr>
        <p:spPr/>
        <p:txBody>
          <a:bodyPr/>
          <a:lstStyle/>
          <a:p>
            <a:fld id="{4E33ED60-56AF-FB4E-8B0B-6A01871B6CE7}" type="slidenum">
              <a:rPr lang="en-US" smtClean="0"/>
              <a:pPr/>
              <a:t>‹#›</a:t>
            </a:fld>
            <a:endParaRPr lang="en-US"/>
          </a:p>
        </p:txBody>
      </p:sp>
    </p:spTree>
    <p:extLst>
      <p:ext uri="{BB962C8B-B14F-4D97-AF65-F5344CB8AC3E}">
        <p14:creationId xmlns:p14="http://schemas.microsoft.com/office/powerpoint/2010/main" val="2636941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mination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418913-D979-B644-AAD6-886567EF0C9A}"/>
              </a:ext>
            </a:extLst>
          </p:cNvPr>
          <p:cNvSpPr>
            <a:spLocks noGrp="1"/>
          </p:cNvSpPr>
          <p:nvPr>
            <p:ph type="sldNum" sz="quarter" idx="10"/>
          </p:nvPr>
        </p:nvSpPr>
        <p:spPr/>
        <p:txBody>
          <a:bodyPr/>
          <a:lstStyle/>
          <a:p>
            <a:fld id="{4E33ED60-56AF-FB4E-8B0B-6A01871B6CE7}" type="slidenum">
              <a:rPr lang="en-US" smtClean="0"/>
              <a:pPr/>
              <a:t>‹#›</a:t>
            </a:fld>
            <a:endParaRPr lang="en-US"/>
          </a:p>
        </p:txBody>
      </p:sp>
    </p:spTree>
    <p:extLst>
      <p:ext uri="{BB962C8B-B14F-4D97-AF65-F5344CB8AC3E}">
        <p14:creationId xmlns:p14="http://schemas.microsoft.com/office/powerpoint/2010/main" val="174879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33ED60-56AF-FB4E-8B0B-6A01871B6CE7}" type="slidenum">
              <a:rPr lang="en-US" smtClean="0"/>
              <a:pPr/>
              <a:t>‹#›</a:t>
            </a:fld>
            <a:endParaRPr lang="en-US"/>
          </a:p>
        </p:txBody>
      </p:sp>
      <p:sp>
        <p:nvSpPr>
          <p:cNvPr id="6" name="Text Placeholder 5"/>
          <p:cNvSpPr>
            <a:spLocks noGrp="1"/>
          </p:cNvSpPr>
          <p:nvPr>
            <p:ph type="body" sz="quarter" idx="11" hasCustomPrompt="1"/>
          </p:nvPr>
        </p:nvSpPr>
        <p:spPr>
          <a:xfrm>
            <a:off x="323850" y="2067694"/>
            <a:ext cx="5256213" cy="1656184"/>
          </a:xfrm>
        </p:spPr>
        <p:txBody>
          <a:bodyPr/>
          <a:lstStyle>
            <a:lvl1pPr marL="0" indent="0">
              <a:buFontTx/>
              <a:buNone/>
              <a:defRPr b="1">
                <a:solidFill>
                  <a:schemeClr val="bg1"/>
                </a:solidFill>
              </a:defRPr>
            </a:lvl1pPr>
            <a:lvl2pPr marL="457200" indent="0">
              <a:buFontTx/>
              <a:buNone/>
              <a:defRPr b="1">
                <a:solidFill>
                  <a:schemeClr val="bg1"/>
                </a:solidFill>
              </a:defRPr>
            </a:lvl2pPr>
            <a:lvl3pPr marL="914400" indent="0">
              <a:buFontTx/>
              <a:buNone/>
              <a:defRPr b="1">
                <a:solidFill>
                  <a:schemeClr val="bg1"/>
                </a:solidFill>
              </a:defRPr>
            </a:lvl3pPr>
            <a:lvl4pPr marL="1371600" indent="0">
              <a:buFontTx/>
              <a:buNone/>
              <a:defRPr b="1">
                <a:solidFill>
                  <a:schemeClr val="bg1"/>
                </a:solidFill>
              </a:defRPr>
            </a:lvl4pPr>
            <a:lvl5pPr marL="1828800" indent="0">
              <a:buFontTx/>
              <a:buNone/>
              <a:defRPr b="1">
                <a:solidFill>
                  <a:schemeClr val="bg1"/>
                </a:solidFill>
              </a:defRPr>
            </a:lvl5pPr>
          </a:lstStyle>
          <a:p>
            <a:pPr lvl="0"/>
            <a:r>
              <a:rPr lang="en-US"/>
              <a:t>Insert name of section three</a:t>
            </a:r>
          </a:p>
        </p:txBody>
      </p:sp>
      <p:sp>
        <p:nvSpPr>
          <p:cNvPr id="8" name="Text Placeholder 7"/>
          <p:cNvSpPr>
            <a:spLocks noGrp="1"/>
          </p:cNvSpPr>
          <p:nvPr>
            <p:ph type="body" sz="quarter" idx="12" hasCustomPrompt="1"/>
          </p:nvPr>
        </p:nvSpPr>
        <p:spPr>
          <a:xfrm>
            <a:off x="323850" y="1563638"/>
            <a:ext cx="4752975" cy="432594"/>
          </a:xfrm>
        </p:spPr>
        <p:txBody>
          <a:bodyPr>
            <a:normAutofit/>
          </a:bodyPr>
          <a:lstStyle>
            <a:lvl1pPr marL="0" indent="0">
              <a:buFontTx/>
              <a:buNone/>
              <a:defRPr sz="2000" b="0">
                <a:solidFill>
                  <a:schemeClr val="bg1"/>
                </a:solidFill>
              </a:defRPr>
            </a:lvl1pPr>
          </a:lstStyle>
          <a:p>
            <a:pPr lvl="0"/>
            <a:r>
              <a:rPr lang="en-US"/>
              <a:t>Part three</a:t>
            </a:r>
          </a:p>
        </p:txBody>
      </p:sp>
    </p:spTree>
    <p:extLst>
      <p:ext uri="{BB962C8B-B14F-4D97-AF65-F5344CB8AC3E}">
        <p14:creationId xmlns:p14="http://schemas.microsoft.com/office/powerpoint/2010/main" val="1958604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552" y="1197546"/>
            <a:ext cx="7886700" cy="3262312"/>
          </a:xfrm>
        </p:spPr>
        <p:txBody>
          <a:bodyPr/>
          <a:lstStyle>
            <a:lvl1pPr>
              <a:defRPr/>
            </a:lvl1pPr>
          </a:lstStyle>
          <a:p>
            <a:pPr lvl="0"/>
            <a:r>
              <a:rPr lang="en-US"/>
              <a:t>Use indent buttons to change text styles</a:t>
            </a:r>
          </a:p>
        </p:txBody>
      </p:sp>
      <p:sp>
        <p:nvSpPr>
          <p:cNvPr id="7" name="Slide Number Placeholder 6"/>
          <p:cNvSpPr>
            <a:spLocks noGrp="1"/>
          </p:cNvSpPr>
          <p:nvPr>
            <p:ph type="sldNum" sz="quarter" idx="10"/>
          </p:nvPr>
        </p:nvSpPr>
        <p:spPr/>
        <p:txBody>
          <a:bodyPr/>
          <a:lstStyle/>
          <a:p>
            <a:fld id="{4E33ED60-56AF-FB4E-8B0B-6A01871B6CE7}" type="slidenum">
              <a:rPr lang="en-US" smtClean="0"/>
              <a:pPr/>
              <a:t>‹#›</a:t>
            </a:fld>
            <a:endParaRPr lang="en-US"/>
          </a:p>
        </p:txBody>
      </p:sp>
      <p:sp>
        <p:nvSpPr>
          <p:cNvPr id="4" name="Title 3">
            <a:extLst>
              <a:ext uri="{FF2B5EF4-FFF2-40B4-BE49-F238E27FC236}">
                <a16:creationId xmlns:a16="http://schemas.microsoft.com/office/drawing/2014/main" id="{BDB1FA4F-112C-9949-8B0A-511BEB60AD8C}"/>
              </a:ext>
            </a:extLst>
          </p:cNvPr>
          <p:cNvSpPr>
            <a:spLocks noGrp="1"/>
          </p:cNvSpPr>
          <p:nvPr>
            <p:ph type="title" hasCustomPrompt="1"/>
          </p:nvPr>
        </p:nvSpPr>
        <p:spPr>
          <a:xfrm>
            <a:off x="539552" y="555527"/>
            <a:ext cx="7886700" cy="576063"/>
          </a:xfrm>
        </p:spPr>
        <p:txBody>
          <a:bodyPr/>
          <a:lstStyle/>
          <a:p>
            <a:r>
              <a:rPr lang="en-US"/>
              <a:t>Click to add title</a:t>
            </a:r>
          </a:p>
        </p:txBody>
      </p:sp>
    </p:spTree>
    <p:extLst>
      <p:ext uri="{BB962C8B-B14F-4D97-AF65-F5344CB8AC3E}">
        <p14:creationId xmlns:p14="http://schemas.microsoft.com/office/powerpoint/2010/main" val="620428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552" y="1197546"/>
            <a:ext cx="3871228" cy="3262312"/>
          </a:xfrm>
        </p:spPr>
        <p:txBody>
          <a:bodyPr/>
          <a:lstStyle>
            <a:lvl1pPr>
              <a:defRPr/>
            </a:lvl1pPr>
          </a:lstStyle>
          <a:p>
            <a:pPr lvl="0"/>
            <a:r>
              <a:rPr lang="en-US"/>
              <a:t>Use indent buttons to change text styles</a:t>
            </a:r>
          </a:p>
        </p:txBody>
      </p:sp>
      <p:sp>
        <p:nvSpPr>
          <p:cNvPr id="7" name="Slide Number Placeholder 6"/>
          <p:cNvSpPr>
            <a:spLocks noGrp="1"/>
          </p:cNvSpPr>
          <p:nvPr>
            <p:ph type="sldNum" sz="quarter" idx="10"/>
          </p:nvPr>
        </p:nvSpPr>
        <p:spPr/>
        <p:txBody>
          <a:bodyPr/>
          <a:lstStyle/>
          <a:p>
            <a:fld id="{4E33ED60-56AF-FB4E-8B0B-6A01871B6CE7}" type="slidenum">
              <a:rPr lang="en-US" smtClean="0"/>
              <a:pPr/>
              <a:t>‹#›</a:t>
            </a:fld>
            <a:endParaRPr lang="en-US"/>
          </a:p>
        </p:txBody>
      </p:sp>
      <p:sp>
        <p:nvSpPr>
          <p:cNvPr id="4" name="Title 3">
            <a:extLst>
              <a:ext uri="{FF2B5EF4-FFF2-40B4-BE49-F238E27FC236}">
                <a16:creationId xmlns:a16="http://schemas.microsoft.com/office/drawing/2014/main" id="{BDB1FA4F-112C-9949-8B0A-511BEB60AD8C}"/>
              </a:ext>
            </a:extLst>
          </p:cNvPr>
          <p:cNvSpPr>
            <a:spLocks noGrp="1"/>
          </p:cNvSpPr>
          <p:nvPr>
            <p:ph type="title" hasCustomPrompt="1"/>
          </p:nvPr>
        </p:nvSpPr>
        <p:spPr>
          <a:xfrm>
            <a:off x="539552" y="555527"/>
            <a:ext cx="7886700" cy="576063"/>
          </a:xfrm>
        </p:spPr>
        <p:txBody>
          <a:bodyPr/>
          <a:lstStyle/>
          <a:p>
            <a:r>
              <a:rPr lang="en-US"/>
              <a:t>Click to add title</a:t>
            </a:r>
          </a:p>
        </p:txBody>
      </p:sp>
      <p:sp>
        <p:nvSpPr>
          <p:cNvPr id="6" name="Picture Placeholder 5">
            <a:extLst>
              <a:ext uri="{FF2B5EF4-FFF2-40B4-BE49-F238E27FC236}">
                <a16:creationId xmlns:a16="http://schemas.microsoft.com/office/drawing/2014/main" id="{0D0646E5-5FB5-C049-B854-B4C9F8B003C9}"/>
              </a:ext>
            </a:extLst>
          </p:cNvPr>
          <p:cNvSpPr>
            <a:spLocks noGrp="1"/>
          </p:cNvSpPr>
          <p:nvPr>
            <p:ph type="pic" sz="quarter" idx="11"/>
          </p:nvPr>
        </p:nvSpPr>
        <p:spPr>
          <a:xfrm>
            <a:off x="4572000" y="1196975"/>
            <a:ext cx="3854450" cy="3319463"/>
          </a:xfrm>
        </p:spPr>
        <p:txBody>
          <a:bodyPr/>
          <a:lstStyle/>
          <a:p>
            <a:endParaRPr lang="en-US"/>
          </a:p>
        </p:txBody>
      </p:sp>
    </p:spTree>
    <p:extLst>
      <p:ext uri="{BB962C8B-B14F-4D97-AF65-F5344CB8AC3E}">
        <p14:creationId xmlns:p14="http://schemas.microsoft.com/office/powerpoint/2010/main" val="3798777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Two colum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552" y="1197546"/>
            <a:ext cx="3871228" cy="3262312"/>
          </a:xfrm>
        </p:spPr>
        <p:txBody>
          <a:bodyPr/>
          <a:lstStyle>
            <a:lvl1pPr>
              <a:defRPr/>
            </a:lvl1pPr>
          </a:lstStyle>
          <a:p>
            <a:pPr lvl="0"/>
            <a:r>
              <a:rPr lang="en-US"/>
              <a:t>Use indent buttons to change text styles</a:t>
            </a:r>
          </a:p>
        </p:txBody>
      </p:sp>
      <p:sp>
        <p:nvSpPr>
          <p:cNvPr id="7" name="Slide Number Placeholder 6"/>
          <p:cNvSpPr>
            <a:spLocks noGrp="1"/>
          </p:cNvSpPr>
          <p:nvPr>
            <p:ph type="sldNum" sz="quarter" idx="10"/>
          </p:nvPr>
        </p:nvSpPr>
        <p:spPr/>
        <p:txBody>
          <a:bodyPr/>
          <a:lstStyle/>
          <a:p>
            <a:fld id="{4E33ED60-56AF-FB4E-8B0B-6A01871B6CE7}" type="slidenum">
              <a:rPr lang="en-US" smtClean="0"/>
              <a:pPr/>
              <a:t>‹#›</a:t>
            </a:fld>
            <a:endParaRPr lang="en-US"/>
          </a:p>
        </p:txBody>
      </p:sp>
      <p:sp>
        <p:nvSpPr>
          <p:cNvPr id="4" name="Title 3">
            <a:extLst>
              <a:ext uri="{FF2B5EF4-FFF2-40B4-BE49-F238E27FC236}">
                <a16:creationId xmlns:a16="http://schemas.microsoft.com/office/drawing/2014/main" id="{BDB1FA4F-112C-9949-8B0A-511BEB60AD8C}"/>
              </a:ext>
            </a:extLst>
          </p:cNvPr>
          <p:cNvSpPr>
            <a:spLocks noGrp="1"/>
          </p:cNvSpPr>
          <p:nvPr>
            <p:ph type="title" hasCustomPrompt="1"/>
          </p:nvPr>
        </p:nvSpPr>
        <p:spPr>
          <a:xfrm>
            <a:off x="539552" y="555527"/>
            <a:ext cx="7886700" cy="576063"/>
          </a:xfrm>
        </p:spPr>
        <p:txBody>
          <a:bodyPr/>
          <a:lstStyle/>
          <a:p>
            <a:r>
              <a:rPr lang="en-US"/>
              <a:t>Click to add title</a:t>
            </a:r>
          </a:p>
        </p:txBody>
      </p:sp>
      <p:sp>
        <p:nvSpPr>
          <p:cNvPr id="5" name="Content Placeholder 2">
            <a:extLst>
              <a:ext uri="{FF2B5EF4-FFF2-40B4-BE49-F238E27FC236}">
                <a16:creationId xmlns:a16="http://schemas.microsoft.com/office/drawing/2014/main" id="{50028B97-CA0E-EA4A-B6AF-3BABD2EB8C0C}"/>
              </a:ext>
            </a:extLst>
          </p:cNvPr>
          <p:cNvSpPr>
            <a:spLocks noGrp="1"/>
          </p:cNvSpPr>
          <p:nvPr>
            <p:ph idx="11" hasCustomPrompt="1"/>
          </p:nvPr>
        </p:nvSpPr>
        <p:spPr>
          <a:xfrm>
            <a:off x="4555024" y="1197546"/>
            <a:ext cx="3871228" cy="3262312"/>
          </a:xfrm>
        </p:spPr>
        <p:txBody>
          <a:bodyPr/>
          <a:lstStyle>
            <a:lvl1pPr>
              <a:defRPr/>
            </a:lvl1pPr>
          </a:lstStyle>
          <a:p>
            <a:pPr lvl="0"/>
            <a:r>
              <a:rPr lang="en-US"/>
              <a:t>Use indent buttons to change text styles</a:t>
            </a:r>
          </a:p>
        </p:txBody>
      </p:sp>
    </p:spTree>
    <p:extLst>
      <p:ext uri="{BB962C8B-B14F-4D97-AF65-F5344CB8AC3E}">
        <p14:creationId xmlns:p14="http://schemas.microsoft.com/office/powerpoint/2010/main" val="2932360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552" y="2643758"/>
            <a:ext cx="2630504" cy="2016224"/>
          </a:xfrm>
        </p:spPr>
        <p:txBody>
          <a:bodyPr/>
          <a:lstStyle>
            <a:lvl1pPr>
              <a:defRPr/>
            </a:lvl1pPr>
          </a:lstStyle>
          <a:p>
            <a:pPr lvl="1"/>
            <a:r>
              <a:rPr lang="en-US"/>
              <a:t>Use indent buttons to change text styles</a:t>
            </a:r>
          </a:p>
        </p:txBody>
      </p:sp>
      <p:sp>
        <p:nvSpPr>
          <p:cNvPr id="7" name="Slide Number Placeholder 6"/>
          <p:cNvSpPr>
            <a:spLocks noGrp="1"/>
          </p:cNvSpPr>
          <p:nvPr>
            <p:ph type="sldNum" sz="quarter" idx="10"/>
          </p:nvPr>
        </p:nvSpPr>
        <p:spPr/>
        <p:txBody>
          <a:bodyPr/>
          <a:lstStyle/>
          <a:p>
            <a:fld id="{4E33ED60-56AF-FB4E-8B0B-6A01871B6CE7}" type="slidenum">
              <a:rPr lang="en-US" smtClean="0"/>
              <a:pPr/>
              <a:t>‹#›</a:t>
            </a:fld>
            <a:endParaRPr lang="en-US"/>
          </a:p>
        </p:txBody>
      </p:sp>
      <p:sp>
        <p:nvSpPr>
          <p:cNvPr id="4" name="Title 3">
            <a:extLst>
              <a:ext uri="{FF2B5EF4-FFF2-40B4-BE49-F238E27FC236}">
                <a16:creationId xmlns:a16="http://schemas.microsoft.com/office/drawing/2014/main" id="{BDB1FA4F-112C-9949-8B0A-511BEB60AD8C}"/>
              </a:ext>
            </a:extLst>
          </p:cNvPr>
          <p:cNvSpPr>
            <a:spLocks noGrp="1"/>
          </p:cNvSpPr>
          <p:nvPr>
            <p:ph type="title" hasCustomPrompt="1"/>
          </p:nvPr>
        </p:nvSpPr>
        <p:spPr>
          <a:xfrm>
            <a:off x="539552" y="555527"/>
            <a:ext cx="8070322" cy="576063"/>
          </a:xfrm>
        </p:spPr>
        <p:txBody>
          <a:bodyPr/>
          <a:lstStyle/>
          <a:p>
            <a:r>
              <a:rPr lang="en-US"/>
              <a:t>Click to add title</a:t>
            </a:r>
          </a:p>
        </p:txBody>
      </p:sp>
      <p:sp>
        <p:nvSpPr>
          <p:cNvPr id="6" name="Picture Placeholder 5">
            <a:extLst>
              <a:ext uri="{FF2B5EF4-FFF2-40B4-BE49-F238E27FC236}">
                <a16:creationId xmlns:a16="http://schemas.microsoft.com/office/drawing/2014/main" id="{0D0646E5-5FB5-C049-B854-B4C9F8B003C9}"/>
              </a:ext>
            </a:extLst>
          </p:cNvPr>
          <p:cNvSpPr>
            <a:spLocks noGrp="1"/>
          </p:cNvSpPr>
          <p:nvPr>
            <p:ph type="pic" sz="quarter" idx="11"/>
          </p:nvPr>
        </p:nvSpPr>
        <p:spPr>
          <a:xfrm>
            <a:off x="539552" y="1196975"/>
            <a:ext cx="2597714" cy="1302283"/>
          </a:xfrm>
        </p:spPr>
        <p:txBody>
          <a:bodyPr/>
          <a:lstStyle/>
          <a:p>
            <a:endParaRPr lang="en-US"/>
          </a:p>
        </p:txBody>
      </p:sp>
      <p:sp>
        <p:nvSpPr>
          <p:cNvPr id="8" name="Picture Placeholder 5">
            <a:extLst>
              <a:ext uri="{FF2B5EF4-FFF2-40B4-BE49-F238E27FC236}">
                <a16:creationId xmlns:a16="http://schemas.microsoft.com/office/drawing/2014/main" id="{0D6E7F1E-D3C7-5645-B221-F0F0FBEE93F3}"/>
              </a:ext>
            </a:extLst>
          </p:cNvPr>
          <p:cNvSpPr>
            <a:spLocks noGrp="1"/>
          </p:cNvSpPr>
          <p:nvPr>
            <p:ph type="pic" sz="quarter" idx="12"/>
          </p:nvPr>
        </p:nvSpPr>
        <p:spPr>
          <a:xfrm>
            <a:off x="3267282" y="1196975"/>
            <a:ext cx="2597714" cy="1302283"/>
          </a:xfrm>
        </p:spPr>
        <p:txBody>
          <a:bodyPr/>
          <a:lstStyle/>
          <a:p>
            <a:endParaRPr lang="en-US"/>
          </a:p>
        </p:txBody>
      </p:sp>
      <p:sp>
        <p:nvSpPr>
          <p:cNvPr id="9" name="Picture Placeholder 5">
            <a:extLst>
              <a:ext uri="{FF2B5EF4-FFF2-40B4-BE49-F238E27FC236}">
                <a16:creationId xmlns:a16="http://schemas.microsoft.com/office/drawing/2014/main" id="{064FF018-02B2-5040-9459-2E22E2CAFB6D}"/>
              </a:ext>
            </a:extLst>
          </p:cNvPr>
          <p:cNvSpPr>
            <a:spLocks noGrp="1"/>
          </p:cNvSpPr>
          <p:nvPr>
            <p:ph type="pic" sz="quarter" idx="13"/>
          </p:nvPr>
        </p:nvSpPr>
        <p:spPr>
          <a:xfrm>
            <a:off x="6012160" y="1196975"/>
            <a:ext cx="2597714" cy="1302283"/>
          </a:xfrm>
        </p:spPr>
        <p:txBody>
          <a:bodyPr/>
          <a:lstStyle/>
          <a:p>
            <a:endParaRPr lang="en-US"/>
          </a:p>
        </p:txBody>
      </p:sp>
      <p:sp>
        <p:nvSpPr>
          <p:cNvPr id="11" name="Content Placeholder 2">
            <a:extLst>
              <a:ext uri="{FF2B5EF4-FFF2-40B4-BE49-F238E27FC236}">
                <a16:creationId xmlns:a16="http://schemas.microsoft.com/office/drawing/2014/main" id="{73CFD271-EE6A-0E40-A7F5-219FAF54006E}"/>
              </a:ext>
            </a:extLst>
          </p:cNvPr>
          <p:cNvSpPr>
            <a:spLocks noGrp="1"/>
          </p:cNvSpPr>
          <p:nvPr>
            <p:ph idx="15" hasCustomPrompt="1"/>
          </p:nvPr>
        </p:nvSpPr>
        <p:spPr>
          <a:xfrm>
            <a:off x="3267282" y="2643758"/>
            <a:ext cx="2631006" cy="2016224"/>
          </a:xfrm>
        </p:spPr>
        <p:txBody>
          <a:bodyPr/>
          <a:lstStyle>
            <a:lvl1pPr>
              <a:defRPr/>
            </a:lvl1pPr>
            <a:lvl2pPr>
              <a:defRPr/>
            </a:lvl2pPr>
          </a:lstStyle>
          <a:p>
            <a:pPr lvl="1"/>
            <a:r>
              <a:rPr lang="en-US"/>
              <a:t>Use indent buttons to change text styles</a:t>
            </a:r>
          </a:p>
        </p:txBody>
      </p:sp>
      <p:sp>
        <p:nvSpPr>
          <p:cNvPr id="12" name="Content Placeholder 2">
            <a:extLst>
              <a:ext uri="{FF2B5EF4-FFF2-40B4-BE49-F238E27FC236}">
                <a16:creationId xmlns:a16="http://schemas.microsoft.com/office/drawing/2014/main" id="{B2C674CF-9857-E744-A94C-D0D6B728F2DB}"/>
              </a:ext>
            </a:extLst>
          </p:cNvPr>
          <p:cNvSpPr>
            <a:spLocks noGrp="1"/>
          </p:cNvSpPr>
          <p:nvPr>
            <p:ph idx="16" hasCustomPrompt="1"/>
          </p:nvPr>
        </p:nvSpPr>
        <p:spPr>
          <a:xfrm>
            <a:off x="5995514" y="2639887"/>
            <a:ext cx="2631006" cy="2016224"/>
          </a:xfrm>
        </p:spPr>
        <p:txBody>
          <a:bodyPr/>
          <a:lstStyle>
            <a:lvl1pPr>
              <a:defRPr/>
            </a:lvl1pPr>
            <a:lvl2pPr>
              <a:defRPr/>
            </a:lvl2pPr>
          </a:lstStyle>
          <a:p>
            <a:pPr lvl="1"/>
            <a:r>
              <a:rPr lang="en-US"/>
              <a:t>Use indent buttons to change text styles</a:t>
            </a:r>
          </a:p>
        </p:txBody>
      </p:sp>
    </p:spTree>
    <p:extLst>
      <p:ext uri="{BB962C8B-B14F-4D97-AF65-F5344CB8AC3E}">
        <p14:creationId xmlns:p14="http://schemas.microsoft.com/office/powerpoint/2010/main" val="170884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ff members - tea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Add department name here</a:t>
            </a:r>
          </a:p>
        </p:txBody>
      </p:sp>
      <p:sp>
        <p:nvSpPr>
          <p:cNvPr id="9" name="Slide Number Placeholder 8"/>
          <p:cNvSpPr>
            <a:spLocks noGrp="1"/>
          </p:cNvSpPr>
          <p:nvPr>
            <p:ph type="sldNum" sz="quarter" idx="12"/>
          </p:nvPr>
        </p:nvSpPr>
        <p:spPr/>
        <p:txBody>
          <a:bodyPr/>
          <a:lstStyle/>
          <a:p>
            <a:fld id="{4E33ED60-56AF-FB4E-8B0B-6A01871B6CE7}" type="slidenum">
              <a:rPr lang="en-US" smtClean="0"/>
              <a:pPr/>
              <a:t>‹#›</a:t>
            </a:fld>
            <a:endParaRPr lang="en-US"/>
          </a:p>
        </p:txBody>
      </p:sp>
      <p:sp>
        <p:nvSpPr>
          <p:cNvPr id="12" name="Picture Placeholder 10"/>
          <p:cNvSpPr>
            <a:spLocks noGrp="1"/>
          </p:cNvSpPr>
          <p:nvPr>
            <p:ph type="pic" sz="quarter" idx="14" hasCustomPrompt="1"/>
          </p:nvPr>
        </p:nvSpPr>
        <p:spPr>
          <a:xfrm>
            <a:off x="539552" y="1347614"/>
            <a:ext cx="5256584" cy="3312368"/>
          </a:xfrm>
        </p:spPr>
        <p:txBody>
          <a:bodyPr/>
          <a:lstStyle>
            <a:lvl1pPr>
              <a:defRPr/>
            </a:lvl1pPr>
          </a:lstStyle>
          <a:p>
            <a:r>
              <a:rPr lang="en-US"/>
              <a:t>Drag Photo of your team here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4E33ED60-56AF-FB4E-8B0B-6A01871B6CE7}" type="slidenum">
              <a:rPr lang="en-US" smtClean="0"/>
              <a:pPr/>
              <a:t>‹#›</a:t>
            </a:fld>
            <a:endParaRPr lang="en-US"/>
          </a:p>
        </p:txBody>
      </p:sp>
      <p:sp>
        <p:nvSpPr>
          <p:cNvPr id="4" name="Title 3">
            <a:extLst>
              <a:ext uri="{FF2B5EF4-FFF2-40B4-BE49-F238E27FC236}">
                <a16:creationId xmlns:a16="http://schemas.microsoft.com/office/drawing/2014/main" id="{BDB1FA4F-112C-9949-8B0A-511BEB60AD8C}"/>
              </a:ext>
            </a:extLst>
          </p:cNvPr>
          <p:cNvSpPr>
            <a:spLocks noGrp="1"/>
          </p:cNvSpPr>
          <p:nvPr>
            <p:ph type="title" hasCustomPrompt="1"/>
          </p:nvPr>
        </p:nvSpPr>
        <p:spPr>
          <a:xfrm>
            <a:off x="539552" y="555527"/>
            <a:ext cx="7886700" cy="576063"/>
          </a:xfrm>
        </p:spPr>
        <p:txBody>
          <a:bodyPr/>
          <a:lstStyle/>
          <a:p>
            <a:r>
              <a:rPr lang="en-US"/>
              <a:t>Click to add title</a:t>
            </a:r>
          </a:p>
        </p:txBody>
      </p:sp>
      <p:sp>
        <p:nvSpPr>
          <p:cNvPr id="5" name="Media Placeholder 4">
            <a:extLst>
              <a:ext uri="{FF2B5EF4-FFF2-40B4-BE49-F238E27FC236}">
                <a16:creationId xmlns:a16="http://schemas.microsoft.com/office/drawing/2014/main" id="{46D4030B-33A1-464F-B800-1050E90FB0B0}"/>
              </a:ext>
            </a:extLst>
          </p:cNvPr>
          <p:cNvSpPr>
            <a:spLocks noGrp="1"/>
          </p:cNvSpPr>
          <p:nvPr>
            <p:ph type="media" sz="quarter" idx="11"/>
          </p:nvPr>
        </p:nvSpPr>
        <p:spPr>
          <a:xfrm>
            <a:off x="539553" y="1196975"/>
            <a:ext cx="7886898" cy="3262313"/>
          </a:xfrm>
        </p:spPr>
        <p:txBody>
          <a:bodyPr/>
          <a:lstStyle/>
          <a:p>
            <a:endParaRPr lang="en-US"/>
          </a:p>
        </p:txBody>
      </p:sp>
    </p:spTree>
    <p:extLst>
      <p:ext uri="{BB962C8B-B14F-4D97-AF65-F5344CB8AC3E}">
        <p14:creationId xmlns:p14="http://schemas.microsoft.com/office/powerpoint/2010/main" val="2638877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Slid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33ED60-56AF-FB4E-8B0B-6A01871B6CE7}" type="slidenum">
              <a:rPr lang="en-US" smtClean="0"/>
              <a:pPr/>
              <a:t>‹#›</a:t>
            </a:fld>
            <a:endParaRPr lang="en-US"/>
          </a:p>
        </p:txBody>
      </p:sp>
      <p:sp>
        <p:nvSpPr>
          <p:cNvPr id="6" name="Text Placeholder 5"/>
          <p:cNvSpPr>
            <a:spLocks noGrp="1"/>
          </p:cNvSpPr>
          <p:nvPr>
            <p:ph type="body" sz="quarter" idx="11" hasCustomPrompt="1"/>
          </p:nvPr>
        </p:nvSpPr>
        <p:spPr>
          <a:xfrm>
            <a:off x="323850" y="2067694"/>
            <a:ext cx="5256213" cy="1656184"/>
          </a:xfrm>
        </p:spPr>
        <p:txBody>
          <a:bodyPr/>
          <a:lstStyle>
            <a:lvl1pPr marL="0" indent="0">
              <a:buFontTx/>
              <a:buNone/>
              <a:defRPr b="1">
                <a:solidFill>
                  <a:schemeClr val="tx1"/>
                </a:solidFill>
              </a:defRPr>
            </a:lvl1pPr>
            <a:lvl2pPr marL="457200" indent="0">
              <a:buFontTx/>
              <a:buNone/>
              <a:defRPr b="1">
                <a:solidFill>
                  <a:schemeClr val="bg1"/>
                </a:solidFill>
              </a:defRPr>
            </a:lvl2pPr>
            <a:lvl3pPr marL="914400" indent="0">
              <a:buFontTx/>
              <a:buNone/>
              <a:defRPr b="1">
                <a:solidFill>
                  <a:schemeClr val="bg1"/>
                </a:solidFill>
              </a:defRPr>
            </a:lvl3pPr>
            <a:lvl4pPr marL="1371600" indent="0">
              <a:buFontTx/>
              <a:buNone/>
              <a:defRPr b="1">
                <a:solidFill>
                  <a:schemeClr val="bg1"/>
                </a:solidFill>
              </a:defRPr>
            </a:lvl4pPr>
            <a:lvl5pPr marL="1828800" indent="0">
              <a:buFontTx/>
              <a:buNone/>
              <a:defRPr b="1">
                <a:solidFill>
                  <a:schemeClr val="bg1"/>
                </a:solidFill>
              </a:defRPr>
            </a:lvl5pPr>
          </a:lstStyle>
          <a:p>
            <a:pPr lvl="0"/>
            <a:r>
              <a:rPr lang="en-US"/>
              <a:t>Insert name of section four</a:t>
            </a:r>
          </a:p>
        </p:txBody>
      </p:sp>
      <p:sp>
        <p:nvSpPr>
          <p:cNvPr id="8" name="Text Placeholder 7"/>
          <p:cNvSpPr>
            <a:spLocks noGrp="1"/>
          </p:cNvSpPr>
          <p:nvPr>
            <p:ph type="body" sz="quarter" idx="12" hasCustomPrompt="1"/>
          </p:nvPr>
        </p:nvSpPr>
        <p:spPr>
          <a:xfrm>
            <a:off x="323850" y="1563638"/>
            <a:ext cx="4752975" cy="432594"/>
          </a:xfrm>
        </p:spPr>
        <p:txBody>
          <a:bodyPr>
            <a:normAutofit/>
          </a:bodyPr>
          <a:lstStyle>
            <a:lvl1pPr marL="0" indent="0">
              <a:buFontTx/>
              <a:buNone/>
              <a:defRPr sz="2000" b="0">
                <a:solidFill>
                  <a:schemeClr val="tx1"/>
                </a:solidFill>
              </a:defRPr>
            </a:lvl1pPr>
          </a:lstStyle>
          <a:p>
            <a:pPr lvl="0"/>
            <a:r>
              <a:rPr lang="en-US"/>
              <a:t>Part four</a:t>
            </a:r>
          </a:p>
        </p:txBody>
      </p:sp>
    </p:spTree>
    <p:extLst>
      <p:ext uri="{BB962C8B-B14F-4D97-AF65-F5344CB8AC3E}">
        <p14:creationId xmlns:p14="http://schemas.microsoft.com/office/powerpoint/2010/main" val="3051535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552" y="1197546"/>
            <a:ext cx="7886700" cy="3262312"/>
          </a:xfrm>
        </p:spPr>
        <p:txBody>
          <a:bodyPr/>
          <a:lstStyle>
            <a:lvl1pPr>
              <a:defRPr/>
            </a:lvl1pPr>
          </a:lstStyle>
          <a:p>
            <a:pPr lvl="0"/>
            <a:r>
              <a:rPr lang="en-US"/>
              <a:t>Use indent buttons to change text styles</a:t>
            </a:r>
          </a:p>
        </p:txBody>
      </p:sp>
      <p:sp>
        <p:nvSpPr>
          <p:cNvPr id="7" name="Slide Number Placeholder 6"/>
          <p:cNvSpPr>
            <a:spLocks noGrp="1"/>
          </p:cNvSpPr>
          <p:nvPr>
            <p:ph type="sldNum" sz="quarter" idx="10"/>
          </p:nvPr>
        </p:nvSpPr>
        <p:spPr/>
        <p:txBody>
          <a:bodyPr/>
          <a:lstStyle/>
          <a:p>
            <a:fld id="{4E33ED60-56AF-FB4E-8B0B-6A01871B6CE7}" type="slidenum">
              <a:rPr lang="en-US" smtClean="0"/>
              <a:pPr/>
              <a:t>‹#›</a:t>
            </a:fld>
            <a:endParaRPr lang="en-US"/>
          </a:p>
        </p:txBody>
      </p:sp>
      <p:sp>
        <p:nvSpPr>
          <p:cNvPr id="4" name="Title 3">
            <a:extLst>
              <a:ext uri="{FF2B5EF4-FFF2-40B4-BE49-F238E27FC236}">
                <a16:creationId xmlns:a16="http://schemas.microsoft.com/office/drawing/2014/main" id="{BDB1FA4F-112C-9949-8B0A-511BEB60AD8C}"/>
              </a:ext>
            </a:extLst>
          </p:cNvPr>
          <p:cNvSpPr>
            <a:spLocks noGrp="1"/>
          </p:cNvSpPr>
          <p:nvPr>
            <p:ph type="title" hasCustomPrompt="1"/>
          </p:nvPr>
        </p:nvSpPr>
        <p:spPr>
          <a:xfrm>
            <a:off x="539552" y="555527"/>
            <a:ext cx="7886700" cy="576063"/>
          </a:xfrm>
        </p:spPr>
        <p:txBody>
          <a:bodyPr/>
          <a:lstStyle/>
          <a:p>
            <a:r>
              <a:rPr lang="en-US"/>
              <a:t>Click to add title</a:t>
            </a:r>
          </a:p>
        </p:txBody>
      </p:sp>
    </p:spTree>
    <p:extLst>
      <p:ext uri="{BB962C8B-B14F-4D97-AF65-F5344CB8AC3E}">
        <p14:creationId xmlns:p14="http://schemas.microsoft.com/office/powerpoint/2010/main" val="2500437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552" y="1197546"/>
            <a:ext cx="3871228" cy="3262312"/>
          </a:xfrm>
        </p:spPr>
        <p:txBody>
          <a:bodyPr/>
          <a:lstStyle>
            <a:lvl1pPr>
              <a:defRPr/>
            </a:lvl1pPr>
          </a:lstStyle>
          <a:p>
            <a:pPr lvl="0"/>
            <a:r>
              <a:rPr lang="en-US"/>
              <a:t>Use indent buttons to change text styles</a:t>
            </a:r>
          </a:p>
        </p:txBody>
      </p:sp>
      <p:sp>
        <p:nvSpPr>
          <p:cNvPr id="7" name="Slide Number Placeholder 6"/>
          <p:cNvSpPr>
            <a:spLocks noGrp="1"/>
          </p:cNvSpPr>
          <p:nvPr>
            <p:ph type="sldNum" sz="quarter" idx="10"/>
          </p:nvPr>
        </p:nvSpPr>
        <p:spPr/>
        <p:txBody>
          <a:bodyPr/>
          <a:lstStyle/>
          <a:p>
            <a:fld id="{4E33ED60-56AF-FB4E-8B0B-6A01871B6CE7}" type="slidenum">
              <a:rPr lang="en-US" smtClean="0"/>
              <a:pPr/>
              <a:t>‹#›</a:t>
            </a:fld>
            <a:endParaRPr lang="en-US"/>
          </a:p>
        </p:txBody>
      </p:sp>
      <p:sp>
        <p:nvSpPr>
          <p:cNvPr id="4" name="Title 3">
            <a:extLst>
              <a:ext uri="{FF2B5EF4-FFF2-40B4-BE49-F238E27FC236}">
                <a16:creationId xmlns:a16="http://schemas.microsoft.com/office/drawing/2014/main" id="{BDB1FA4F-112C-9949-8B0A-511BEB60AD8C}"/>
              </a:ext>
            </a:extLst>
          </p:cNvPr>
          <p:cNvSpPr>
            <a:spLocks noGrp="1"/>
          </p:cNvSpPr>
          <p:nvPr>
            <p:ph type="title" hasCustomPrompt="1"/>
          </p:nvPr>
        </p:nvSpPr>
        <p:spPr>
          <a:xfrm>
            <a:off x="539552" y="555527"/>
            <a:ext cx="7886700" cy="576063"/>
          </a:xfrm>
        </p:spPr>
        <p:txBody>
          <a:bodyPr/>
          <a:lstStyle/>
          <a:p>
            <a:r>
              <a:rPr lang="en-US"/>
              <a:t>Click to add title</a:t>
            </a:r>
          </a:p>
        </p:txBody>
      </p:sp>
      <p:sp>
        <p:nvSpPr>
          <p:cNvPr id="6" name="Picture Placeholder 5">
            <a:extLst>
              <a:ext uri="{FF2B5EF4-FFF2-40B4-BE49-F238E27FC236}">
                <a16:creationId xmlns:a16="http://schemas.microsoft.com/office/drawing/2014/main" id="{0D0646E5-5FB5-C049-B854-B4C9F8B003C9}"/>
              </a:ext>
            </a:extLst>
          </p:cNvPr>
          <p:cNvSpPr>
            <a:spLocks noGrp="1"/>
          </p:cNvSpPr>
          <p:nvPr>
            <p:ph type="pic" sz="quarter" idx="11"/>
          </p:nvPr>
        </p:nvSpPr>
        <p:spPr>
          <a:xfrm>
            <a:off x="4572000" y="1196975"/>
            <a:ext cx="3854450" cy="3319463"/>
          </a:xfrm>
        </p:spPr>
        <p:txBody>
          <a:bodyPr/>
          <a:lstStyle/>
          <a:p>
            <a:endParaRPr lang="en-US"/>
          </a:p>
        </p:txBody>
      </p:sp>
    </p:spTree>
    <p:extLst>
      <p:ext uri="{BB962C8B-B14F-4D97-AF65-F5344CB8AC3E}">
        <p14:creationId xmlns:p14="http://schemas.microsoft.com/office/powerpoint/2010/main" val="3491871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Two colum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552" y="1197546"/>
            <a:ext cx="3871228" cy="3262312"/>
          </a:xfrm>
        </p:spPr>
        <p:txBody>
          <a:bodyPr/>
          <a:lstStyle>
            <a:lvl1pPr>
              <a:defRPr/>
            </a:lvl1pPr>
          </a:lstStyle>
          <a:p>
            <a:pPr lvl="0"/>
            <a:r>
              <a:rPr lang="en-US"/>
              <a:t>Use indent buttons to change text styles</a:t>
            </a:r>
          </a:p>
        </p:txBody>
      </p:sp>
      <p:sp>
        <p:nvSpPr>
          <p:cNvPr id="7" name="Slide Number Placeholder 6"/>
          <p:cNvSpPr>
            <a:spLocks noGrp="1"/>
          </p:cNvSpPr>
          <p:nvPr>
            <p:ph type="sldNum" sz="quarter" idx="10"/>
          </p:nvPr>
        </p:nvSpPr>
        <p:spPr/>
        <p:txBody>
          <a:bodyPr/>
          <a:lstStyle/>
          <a:p>
            <a:fld id="{4E33ED60-56AF-FB4E-8B0B-6A01871B6CE7}" type="slidenum">
              <a:rPr lang="en-US" smtClean="0"/>
              <a:pPr/>
              <a:t>‹#›</a:t>
            </a:fld>
            <a:endParaRPr lang="en-US"/>
          </a:p>
        </p:txBody>
      </p:sp>
      <p:sp>
        <p:nvSpPr>
          <p:cNvPr id="4" name="Title 3">
            <a:extLst>
              <a:ext uri="{FF2B5EF4-FFF2-40B4-BE49-F238E27FC236}">
                <a16:creationId xmlns:a16="http://schemas.microsoft.com/office/drawing/2014/main" id="{BDB1FA4F-112C-9949-8B0A-511BEB60AD8C}"/>
              </a:ext>
            </a:extLst>
          </p:cNvPr>
          <p:cNvSpPr>
            <a:spLocks noGrp="1"/>
          </p:cNvSpPr>
          <p:nvPr>
            <p:ph type="title" hasCustomPrompt="1"/>
          </p:nvPr>
        </p:nvSpPr>
        <p:spPr>
          <a:xfrm>
            <a:off x="539552" y="555527"/>
            <a:ext cx="7886700" cy="576063"/>
          </a:xfrm>
        </p:spPr>
        <p:txBody>
          <a:bodyPr/>
          <a:lstStyle/>
          <a:p>
            <a:r>
              <a:rPr lang="en-US"/>
              <a:t>Click to add title</a:t>
            </a:r>
          </a:p>
        </p:txBody>
      </p:sp>
      <p:sp>
        <p:nvSpPr>
          <p:cNvPr id="5" name="Content Placeholder 2">
            <a:extLst>
              <a:ext uri="{FF2B5EF4-FFF2-40B4-BE49-F238E27FC236}">
                <a16:creationId xmlns:a16="http://schemas.microsoft.com/office/drawing/2014/main" id="{50028B97-CA0E-EA4A-B6AF-3BABD2EB8C0C}"/>
              </a:ext>
            </a:extLst>
          </p:cNvPr>
          <p:cNvSpPr>
            <a:spLocks noGrp="1"/>
          </p:cNvSpPr>
          <p:nvPr>
            <p:ph idx="11" hasCustomPrompt="1"/>
          </p:nvPr>
        </p:nvSpPr>
        <p:spPr>
          <a:xfrm>
            <a:off x="4555024" y="1197546"/>
            <a:ext cx="3871228" cy="3262312"/>
          </a:xfrm>
        </p:spPr>
        <p:txBody>
          <a:bodyPr/>
          <a:lstStyle>
            <a:lvl1pPr>
              <a:defRPr/>
            </a:lvl1pPr>
          </a:lstStyle>
          <a:p>
            <a:pPr lvl="0"/>
            <a:r>
              <a:rPr lang="en-US"/>
              <a:t>Use indent buttons to change text styles</a:t>
            </a:r>
          </a:p>
        </p:txBody>
      </p:sp>
    </p:spTree>
    <p:extLst>
      <p:ext uri="{BB962C8B-B14F-4D97-AF65-F5344CB8AC3E}">
        <p14:creationId xmlns:p14="http://schemas.microsoft.com/office/powerpoint/2010/main" val="707943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552" y="2643758"/>
            <a:ext cx="2630504" cy="2016224"/>
          </a:xfrm>
        </p:spPr>
        <p:txBody>
          <a:bodyPr/>
          <a:lstStyle>
            <a:lvl1pPr>
              <a:defRPr/>
            </a:lvl1pPr>
          </a:lstStyle>
          <a:p>
            <a:pPr lvl="1"/>
            <a:r>
              <a:rPr lang="en-US"/>
              <a:t>Use indent buttons to change text styles</a:t>
            </a:r>
          </a:p>
        </p:txBody>
      </p:sp>
      <p:sp>
        <p:nvSpPr>
          <p:cNvPr id="7" name="Slide Number Placeholder 6"/>
          <p:cNvSpPr>
            <a:spLocks noGrp="1"/>
          </p:cNvSpPr>
          <p:nvPr>
            <p:ph type="sldNum" sz="quarter" idx="10"/>
          </p:nvPr>
        </p:nvSpPr>
        <p:spPr/>
        <p:txBody>
          <a:bodyPr/>
          <a:lstStyle/>
          <a:p>
            <a:fld id="{4E33ED60-56AF-FB4E-8B0B-6A01871B6CE7}" type="slidenum">
              <a:rPr lang="en-US" smtClean="0"/>
              <a:pPr/>
              <a:t>‹#›</a:t>
            </a:fld>
            <a:endParaRPr lang="en-US"/>
          </a:p>
        </p:txBody>
      </p:sp>
      <p:sp>
        <p:nvSpPr>
          <p:cNvPr id="4" name="Title 3">
            <a:extLst>
              <a:ext uri="{FF2B5EF4-FFF2-40B4-BE49-F238E27FC236}">
                <a16:creationId xmlns:a16="http://schemas.microsoft.com/office/drawing/2014/main" id="{BDB1FA4F-112C-9949-8B0A-511BEB60AD8C}"/>
              </a:ext>
            </a:extLst>
          </p:cNvPr>
          <p:cNvSpPr>
            <a:spLocks noGrp="1"/>
          </p:cNvSpPr>
          <p:nvPr>
            <p:ph type="title" hasCustomPrompt="1"/>
          </p:nvPr>
        </p:nvSpPr>
        <p:spPr>
          <a:xfrm>
            <a:off x="539552" y="555527"/>
            <a:ext cx="8070322" cy="576063"/>
          </a:xfrm>
        </p:spPr>
        <p:txBody>
          <a:bodyPr/>
          <a:lstStyle/>
          <a:p>
            <a:r>
              <a:rPr lang="en-US"/>
              <a:t>Click to add title</a:t>
            </a:r>
          </a:p>
        </p:txBody>
      </p:sp>
      <p:sp>
        <p:nvSpPr>
          <p:cNvPr id="6" name="Picture Placeholder 5">
            <a:extLst>
              <a:ext uri="{FF2B5EF4-FFF2-40B4-BE49-F238E27FC236}">
                <a16:creationId xmlns:a16="http://schemas.microsoft.com/office/drawing/2014/main" id="{0D0646E5-5FB5-C049-B854-B4C9F8B003C9}"/>
              </a:ext>
            </a:extLst>
          </p:cNvPr>
          <p:cNvSpPr>
            <a:spLocks noGrp="1"/>
          </p:cNvSpPr>
          <p:nvPr>
            <p:ph type="pic" sz="quarter" idx="11"/>
          </p:nvPr>
        </p:nvSpPr>
        <p:spPr>
          <a:xfrm>
            <a:off x="539552" y="1196975"/>
            <a:ext cx="2597714" cy="1302283"/>
          </a:xfrm>
        </p:spPr>
        <p:txBody>
          <a:bodyPr/>
          <a:lstStyle/>
          <a:p>
            <a:endParaRPr lang="en-US"/>
          </a:p>
        </p:txBody>
      </p:sp>
      <p:sp>
        <p:nvSpPr>
          <p:cNvPr id="8" name="Picture Placeholder 5">
            <a:extLst>
              <a:ext uri="{FF2B5EF4-FFF2-40B4-BE49-F238E27FC236}">
                <a16:creationId xmlns:a16="http://schemas.microsoft.com/office/drawing/2014/main" id="{0D6E7F1E-D3C7-5645-B221-F0F0FBEE93F3}"/>
              </a:ext>
            </a:extLst>
          </p:cNvPr>
          <p:cNvSpPr>
            <a:spLocks noGrp="1"/>
          </p:cNvSpPr>
          <p:nvPr>
            <p:ph type="pic" sz="quarter" idx="12"/>
          </p:nvPr>
        </p:nvSpPr>
        <p:spPr>
          <a:xfrm>
            <a:off x="3267282" y="1196975"/>
            <a:ext cx="2597714" cy="1302283"/>
          </a:xfrm>
        </p:spPr>
        <p:txBody>
          <a:bodyPr/>
          <a:lstStyle/>
          <a:p>
            <a:endParaRPr lang="en-US"/>
          </a:p>
        </p:txBody>
      </p:sp>
      <p:sp>
        <p:nvSpPr>
          <p:cNvPr id="9" name="Picture Placeholder 5">
            <a:extLst>
              <a:ext uri="{FF2B5EF4-FFF2-40B4-BE49-F238E27FC236}">
                <a16:creationId xmlns:a16="http://schemas.microsoft.com/office/drawing/2014/main" id="{064FF018-02B2-5040-9459-2E22E2CAFB6D}"/>
              </a:ext>
            </a:extLst>
          </p:cNvPr>
          <p:cNvSpPr>
            <a:spLocks noGrp="1"/>
          </p:cNvSpPr>
          <p:nvPr>
            <p:ph type="pic" sz="quarter" idx="13"/>
          </p:nvPr>
        </p:nvSpPr>
        <p:spPr>
          <a:xfrm>
            <a:off x="6012160" y="1196975"/>
            <a:ext cx="2597714" cy="1302283"/>
          </a:xfrm>
        </p:spPr>
        <p:txBody>
          <a:bodyPr/>
          <a:lstStyle/>
          <a:p>
            <a:endParaRPr lang="en-US"/>
          </a:p>
        </p:txBody>
      </p:sp>
      <p:sp>
        <p:nvSpPr>
          <p:cNvPr id="11" name="Content Placeholder 2">
            <a:extLst>
              <a:ext uri="{FF2B5EF4-FFF2-40B4-BE49-F238E27FC236}">
                <a16:creationId xmlns:a16="http://schemas.microsoft.com/office/drawing/2014/main" id="{73CFD271-EE6A-0E40-A7F5-219FAF54006E}"/>
              </a:ext>
            </a:extLst>
          </p:cNvPr>
          <p:cNvSpPr>
            <a:spLocks noGrp="1"/>
          </p:cNvSpPr>
          <p:nvPr>
            <p:ph idx="15" hasCustomPrompt="1"/>
          </p:nvPr>
        </p:nvSpPr>
        <p:spPr>
          <a:xfrm>
            <a:off x="3267282" y="2643758"/>
            <a:ext cx="2631006" cy="2016224"/>
          </a:xfrm>
        </p:spPr>
        <p:txBody>
          <a:bodyPr/>
          <a:lstStyle>
            <a:lvl1pPr>
              <a:defRPr/>
            </a:lvl1pPr>
            <a:lvl2pPr>
              <a:defRPr/>
            </a:lvl2pPr>
          </a:lstStyle>
          <a:p>
            <a:pPr lvl="1"/>
            <a:r>
              <a:rPr lang="en-US"/>
              <a:t>Use indent buttons to change text styles</a:t>
            </a:r>
          </a:p>
        </p:txBody>
      </p:sp>
      <p:sp>
        <p:nvSpPr>
          <p:cNvPr id="12" name="Content Placeholder 2">
            <a:extLst>
              <a:ext uri="{FF2B5EF4-FFF2-40B4-BE49-F238E27FC236}">
                <a16:creationId xmlns:a16="http://schemas.microsoft.com/office/drawing/2014/main" id="{B2C674CF-9857-E744-A94C-D0D6B728F2DB}"/>
              </a:ext>
            </a:extLst>
          </p:cNvPr>
          <p:cNvSpPr>
            <a:spLocks noGrp="1"/>
          </p:cNvSpPr>
          <p:nvPr>
            <p:ph idx="16" hasCustomPrompt="1"/>
          </p:nvPr>
        </p:nvSpPr>
        <p:spPr>
          <a:xfrm>
            <a:off x="5995514" y="2639887"/>
            <a:ext cx="2631006" cy="2016224"/>
          </a:xfrm>
        </p:spPr>
        <p:txBody>
          <a:bodyPr/>
          <a:lstStyle>
            <a:lvl1pPr>
              <a:defRPr/>
            </a:lvl1pPr>
            <a:lvl2pPr>
              <a:defRPr/>
            </a:lvl2pPr>
          </a:lstStyle>
          <a:p>
            <a:pPr lvl="1"/>
            <a:r>
              <a:rPr lang="en-US"/>
              <a:t>Use indent buttons to change text styles</a:t>
            </a:r>
          </a:p>
        </p:txBody>
      </p:sp>
    </p:spTree>
    <p:extLst>
      <p:ext uri="{BB962C8B-B14F-4D97-AF65-F5344CB8AC3E}">
        <p14:creationId xmlns:p14="http://schemas.microsoft.com/office/powerpoint/2010/main" val="2415185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4E33ED60-56AF-FB4E-8B0B-6A01871B6CE7}" type="slidenum">
              <a:rPr lang="en-US" smtClean="0"/>
              <a:pPr/>
              <a:t>‹#›</a:t>
            </a:fld>
            <a:endParaRPr lang="en-US"/>
          </a:p>
        </p:txBody>
      </p:sp>
      <p:sp>
        <p:nvSpPr>
          <p:cNvPr id="4" name="Title 3">
            <a:extLst>
              <a:ext uri="{FF2B5EF4-FFF2-40B4-BE49-F238E27FC236}">
                <a16:creationId xmlns:a16="http://schemas.microsoft.com/office/drawing/2014/main" id="{BDB1FA4F-112C-9949-8B0A-511BEB60AD8C}"/>
              </a:ext>
            </a:extLst>
          </p:cNvPr>
          <p:cNvSpPr>
            <a:spLocks noGrp="1"/>
          </p:cNvSpPr>
          <p:nvPr>
            <p:ph type="title" hasCustomPrompt="1"/>
          </p:nvPr>
        </p:nvSpPr>
        <p:spPr>
          <a:xfrm>
            <a:off x="539552" y="555527"/>
            <a:ext cx="7886700" cy="576063"/>
          </a:xfrm>
        </p:spPr>
        <p:txBody>
          <a:bodyPr/>
          <a:lstStyle/>
          <a:p>
            <a:r>
              <a:rPr lang="en-US"/>
              <a:t>Click to add title</a:t>
            </a:r>
          </a:p>
        </p:txBody>
      </p:sp>
      <p:sp>
        <p:nvSpPr>
          <p:cNvPr id="5" name="Media Placeholder 4">
            <a:extLst>
              <a:ext uri="{FF2B5EF4-FFF2-40B4-BE49-F238E27FC236}">
                <a16:creationId xmlns:a16="http://schemas.microsoft.com/office/drawing/2014/main" id="{46D4030B-33A1-464F-B800-1050E90FB0B0}"/>
              </a:ext>
            </a:extLst>
          </p:cNvPr>
          <p:cNvSpPr>
            <a:spLocks noGrp="1"/>
          </p:cNvSpPr>
          <p:nvPr>
            <p:ph type="media" sz="quarter" idx="11"/>
          </p:nvPr>
        </p:nvSpPr>
        <p:spPr>
          <a:xfrm>
            <a:off x="539553" y="1196975"/>
            <a:ext cx="7886898" cy="3262313"/>
          </a:xfrm>
        </p:spPr>
        <p:txBody>
          <a:bodyPr/>
          <a:lstStyle/>
          <a:p>
            <a:endParaRPr lang="en-US"/>
          </a:p>
        </p:txBody>
      </p:sp>
    </p:spTree>
    <p:extLst>
      <p:ext uri="{BB962C8B-B14F-4D97-AF65-F5344CB8AC3E}">
        <p14:creationId xmlns:p14="http://schemas.microsoft.com/office/powerpoint/2010/main" val="261963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ro - Edi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83247" y="771550"/>
            <a:ext cx="4176464" cy="1871514"/>
          </a:xfrm>
        </p:spPr>
        <p:txBody>
          <a:bodyPr anchor="t"/>
          <a:lstStyle>
            <a:lvl1pPr marL="0" indent="0">
              <a:lnSpc>
                <a:spcPct val="100000"/>
              </a:lnSpc>
              <a:spcBef>
                <a:spcPts val="600"/>
              </a:spcBef>
              <a:buFontTx/>
              <a:buNone/>
              <a:defRPr b="1">
                <a:solidFill>
                  <a:srgbClr val="D73079"/>
                </a:solidFill>
              </a:defRPr>
            </a:lvl1pPr>
            <a:lvl2pPr marL="457200" indent="0">
              <a:buFontTx/>
              <a:buNone/>
              <a:defRPr b="1"/>
            </a:lvl2pPr>
            <a:lvl3pPr marL="914400" indent="0">
              <a:buFontTx/>
              <a:buNone/>
              <a:defRPr b="1"/>
            </a:lvl3pPr>
            <a:lvl4pPr marL="1371600" indent="0">
              <a:buFontTx/>
              <a:buNone/>
              <a:defRPr b="1"/>
            </a:lvl4pPr>
            <a:lvl5pPr marL="1828800" indent="0">
              <a:buFontTx/>
              <a:buNone/>
              <a:defRPr b="1"/>
            </a:lvl5pPr>
          </a:lstStyle>
          <a:p>
            <a:pPr lvl="0"/>
            <a:r>
              <a:rPr lang="en-US"/>
              <a:t>Twitter</a:t>
            </a:r>
          </a:p>
          <a:p>
            <a:pPr lvl="0"/>
            <a:r>
              <a:rPr lang="en-US"/>
              <a:t>Facebook</a:t>
            </a:r>
          </a:p>
          <a:p>
            <a:pPr lvl="0"/>
            <a:r>
              <a:rPr lang="en-US"/>
              <a:t>Instagram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33ED60-56AF-FB4E-8B0B-6A01871B6CE7}" type="slidenum">
              <a:rPr lang="en-US" smtClean="0"/>
              <a:pPr/>
              <a:t>‹#›</a:t>
            </a:fld>
            <a:endParaRPr lang="en-US"/>
          </a:p>
        </p:txBody>
      </p:sp>
      <p:sp>
        <p:nvSpPr>
          <p:cNvPr id="6" name="Text Placeholder 5"/>
          <p:cNvSpPr>
            <a:spLocks noGrp="1"/>
          </p:cNvSpPr>
          <p:nvPr>
            <p:ph type="body" sz="quarter" idx="11" hasCustomPrompt="1"/>
          </p:nvPr>
        </p:nvSpPr>
        <p:spPr>
          <a:xfrm>
            <a:off x="611560" y="2067694"/>
            <a:ext cx="5256213" cy="1656184"/>
          </a:xfrm>
        </p:spPr>
        <p:txBody>
          <a:bodyPr/>
          <a:lstStyle>
            <a:lvl1pPr marL="0" indent="0">
              <a:buFontTx/>
              <a:buNone/>
              <a:defRPr b="1">
                <a:solidFill>
                  <a:schemeClr val="bg1"/>
                </a:solidFill>
              </a:defRPr>
            </a:lvl1pPr>
            <a:lvl2pPr marL="457200" indent="0">
              <a:buFontTx/>
              <a:buNone/>
              <a:defRPr b="1">
                <a:solidFill>
                  <a:schemeClr val="bg1"/>
                </a:solidFill>
              </a:defRPr>
            </a:lvl2pPr>
            <a:lvl3pPr marL="914400" indent="0">
              <a:buFontTx/>
              <a:buNone/>
              <a:defRPr b="1">
                <a:solidFill>
                  <a:schemeClr val="bg1"/>
                </a:solidFill>
              </a:defRPr>
            </a:lvl3pPr>
            <a:lvl4pPr marL="1371600" indent="0">
              <a:buFontTx/>
              <a:buNone/>
              <a:defRPr b="1">
                <a:solidFill>
                  <a:schemeClr val="bg1"/>
                </a:solidFill>
              </a:defRPr>
            </a:lvl4pPr>
            <a:lvl5pPr marL="1828800" indent="0">
              <a:buFontTx/>
              <a:buNone/>
              <a:defRPr b="1">
                <a:solidFill>
                  <a:schemeClr val="bg1"/>
                </a:solidFill>
              </a:defRPr>
            </a:lvl5pPr>
          </a:lstStyle>
          <a:p>
            <a:pPr lvl="0"/>
            <a:r>
              <a:rPr lang="en-US"/>
              <a:t>Insert name of section one</a:t>
            </a:r>
          </a:p>
        </p:txBody>
      </p:sp>
      <p:sp>
        <p:nvSpPr>
          <p:cNvPr id="8" name="Text Placeholder 7"/>
          <p:cNvSpPr>
            <a:spLocks noGrp="1"/>
          </p:cNvSpPr>
          <p:nvPr>
            <p:ph type="body" sz="quarter" idx="12" hasCustomPrompt="1"/>
          </p:nvPr>
        </p:nvSpPr>
        <p:spPr>
          <a:xfrm>
            <a:off x="611560" y="1563638"/>
            <a:ext cx="4752975" cy="432594"/>
          </a:xfrm>
        </p:spPr>
        <p:txBody>
          <a:bodyPr>
            <a:normAutofit/>
          </a:bodyPr>
          <a:lstStyle>
            <a:lvl1pPr marL="0" indent="0">
              <a:buFontTx/>
              <a:buNone/>
              <a:defRPr sz="2000" b="0">
                <a:solidFill>
                  <a:schemeClr val="bg1"/>
                </a:solidFill>
              </a:defRPr>
            </a:lvl1pPr>
          </a:lstStyle>
          <a:p>
            <a:pPr lvl="0"/>
            <a:r>
              <a:rPr lang="en-US"/>
              <a:t>Part one</a:t>
            </a:r>
          </a:p>
        </p:txBody>
      </p:sp>
    </p:spTree>
    <p:extLst>
      <p:ext uri="{BB962C8B-B14F-4D97-AF65-F5344CB8AC3E}">
        <p14:creationId xmlns:p14="http://schemas.microsoft.com/office/powerpoint/2010/main" val="386062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33ED60-56AF-FB4E-8B0B-6A01871B6CE7}" type="slidenum">
              <a:rPr lang="en-US" smtClean="0"/>
              <a:pPr/>
              <a:t>‹#›</a:t>
            </a:fld>
            <a:endParaRPr lang="en-US"/>
          </a:p>
        </p:txBody>
      </p:sp>
      <p:sp>
        <p:nvSpPr>
          <p:cNvPr id="6" name="Text Placeholder 5"/>
          <p:cNvSpPr>
            <a:spLocks noGrp="1"/>
          </p:cNvSpPr>
          <p:nvPr>
            <p:ph type="body" sz="quarter" idx="11" hasCustomPrompt="1"/>
          </p:nvPr>
        </p:nvSpPr>
        <p:spPr>
          <a:xfrm>
            <a:off x="611560" y="2067694"/>
            <a:ext cx="5256213" cy="1656184"/>
          </a:xfrm>
        </p:spPr>
        <p:txBody>
          <a:bodyPr/>
          <a:lstStyle>
            <a:lvl1pPr marL="0" indent="0">
              <a:buFontTx/>
              <a:buNone/>
              <a:defRPr b="1">
                <a:solidFill>
                  <a:schemeClr val="bg1"/>
                </a:solidFill>
              </a:defRPr>
            </a:lvl1pPr>
            <a:lvl2pPr marL="457200" indent="0">
              <a:buFontTx/>
              <a:buNone/>
              <a:defRPr b="1">
                <a:solidFill>
                  <a:schemeClr val="bg1"/>
                </a:solidFill>
              </a:defRPr>
            </a:lvl2pPr>
            <a:lvl3pPr marL="914400" indent="0">
              <a:buFontTx/>
              <a:buNone/>
              <a:defRPr b="1">
                <a:solidFill>
                  <a:schemeClr val="bg1"/>
                </a:solidFill>
              </a:defRPr>
            </a:lvl3pPr>
            <a:lvl4pPr marL="1371600" indent="0">
              <a:buFontTx/>
              <a:buNone/>
              <a:defRPr b="1">
                <a:solidFill>
                  <a:schemeClr val="bg1"/>
                </a:solidFill>
              </a:defRPr>
            </a:lvl4pPr>
            <a:lvl5pPr marL="1828800" indent="0">
              <a:buFontTx/>
              <a:buNone/>
              <a:defRPr b="1">
                <a:solidFill>
                  <a:schemeClr val="bg1"/>
                </a:solidFill>
              </a:defRPr>
            </a:lvl5pPr>
          </a:lstStyle>
          <a:p>
            <a:pPr lvl="0"/>
            <a:r>
              <a:rPr lang="en-US"/>
              <a:t>Insert name of section one</a:t>
            </a:r>
          </a:p>
        </p:txBody>
      </p:sp>
      <p:sp>
        <p:nvSpPr>
          <p:cNvPr id="8" name="Text Placeholder 7"/>
          <p:cNvSpPr>
            <a:spLocks noGrp="1"/>
          </p:cNvSpPr>
          <p:nvPr>
            <p:ph type="body" sz="quarter" idx="12" hasCustomPrompt="1"/>
          </p:nvPr>
        </p:nvSpPr>
        <p:spPr>
          <a:xfrm>
            <a:off x="611560" y="1563638"/>
            <a:ext cx="4752975" cy="432594"/>
          </a:xfrm>
        </p:spPr>
        <p:txBody>
          <a:bodyPr>
            <a:normAutofit/>
          </a:bodyPr>
          <a:lstStyle>
            <a:lvl1pPr marL="0" indent="0">
              <a:buFontTx/>
              <a:buNone/>
              <a:defRPr sz="2000" b="0">
                <a:solidFill>
                  <a:schemeClr val="bg1"/>
                </a:solidFill>
              </a:defRPr>
            </a:lvl1pPr>
          </a:lstStyle>
          <a:p>
            <a:pPr lvl="0"/>
            <a:r>
              <a:rPr lang="en-US"/>
              <a:t>Part one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552" y="1197546"/>
            <a:ext cx="7886700" cy="3262312"/>
          </a:xfrm>
        </p:spPr>
        <p:txBody>
          <a:bodyPr/>
          <a:lstStyle>
            <a:lvl1pPr>
              <a:defRPr/>
            </a:lvl1pPr>
          </a:lstStyle>
          <a:p>
            <a:pPr lvl="0"/>
            <a:r>
              <a:rPr lang="en-US"/>
              <a:t>Use indent buttons to change text styles</a:t>
            </a:r>
          </a:p>
        </p:txBody>
      </p:sp>
      <p:sp>
        <p:nvSpPr>
          <p:cNvPr id="7" name="Slide Number Placeholder 6"/>
          <p:cNvSpPr>
            <a:spLocks noGrp="1"/>
          </p:cNvSpPr>
          <p:nvPr>
            <p:ph type="sldNum" sz="quarter" idx="10"/>
          </p:nvPr>
        </p:nvSpPr>
        <p:spPr/>
        <p:txBody>
          <a:bodyPr/>
          <a:lstStyle/>
          <a:p>
            <a:fld id="{4E33ED60-56AF-FB4E-8B0B-6A01871B6CE7}" type="slidenum">
              <a:rPr lang="en-US" smtClean="0"/>
              <a:pPr/>
              <a:t>‹#›</a:t>
            </a:fld>
            <a:endParaRPr lang="en-US"/>
          </a:p>
        </p:txBody>
      </p:sp>
      <p:sp>
        <p:nvSpPr>
          <p:cNvPr id="4" name="Title 3">
            <a:extLst>
              <a:ext uri="{FF2B5EF4-FFF2-40B4-BE49-F238E27FC236}">
                <a16:creationId xmlns:a16="http://schemas.microsoft.com/office/drawing/2014/main" id="{BDB1FA4F-112C-9949-8B0A-511BEB60AD8C}"/>
              </a:ext>
            </a:extLst>
          </p:cNvPr>
          <p:cNvSpPr>
            <a:spLocks noGrp="1"/>
          </p:cNvSpPr>
          <p:nvPr>
            <p:ph type="title" hasCustomPrompt="1"/>
          </p:nvPr>
        </p:nvSpPr>
        <p:spPr>
          <a:xfrm>
            <a:off x="539552" y="555527"/>
            <a:ext cx="7886700" cy="576063"/>
          </a:xfrm>
        </p:spPr>
        <p:txBody>
          <a:bodyPr/>
          <a:lstStyle/>
          <a:p>
            <a:r>
              <a:rPr lang="en-US"/>
              <a:t>Click to add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552" y="1197546"/>
            <a:ext cx="3871228" cy="3262312"/>
          </a:xfrm>
        </p:spPr>
        <p:txBody>
          <a:bodyPr/>
          <a:lstStyle>
            <a:lvl1pPr>
              <a:defRPr/>
            </a:lvl1pPr>
          </a:lstStyle>
          <a:p>
            <a:pPr lvl="0"/>
            <a:r>
              <a:rPr lang="en-US"/>
              <a:t>Use indent buttons to change text styles</a:t>
            </a:r>
          </a:p>
        </p:txBody>
      </p:sp>
      <p:sp>
        <p:nvSpPr>
          <p:cNvPr id="7" name="Slide Number Placeholder 6"/>
          <p:cNvSpPr>
            <a:spLocks noGrp="1"/>
          </p:cNvSpPr>
          <p:nvPr>
            <p:ph type="sldNum" sz="quarter" idx="10"/>
          </p:nvPr>
        </p:nvSpPr>
        <p:spPr/>
        <p:txBody>
          <a:bodyPr/>
          <a:lstStyle/>
          <a:p>
            <a:fld id="{4E33ED60-56AF-FB4E-8B0B-6A01871B6CE7}" type="slidenum">
              <a:rPr lang="en-US" smtClean="0"/>
              <a:pPr/>
              <a:t>‹#›</a:t>
            </a:fld>
            <a:endParaRPr lang="en-US"/>
          </a:p>
        </p:txBody>
      </p:sp>
      <p:sp>
        <p:nvSpPr>
          <p:cNvPr id="4" name="Title 3">
            <a:extLst>
              <a:ext uri="{FF2B5EF4-FFF2-40B4-BE49-F238E27FC236}">
                <a16:creationId xmlns:a16="http://schemas.microsoft.com/office/drawing/2014/main" id="{BDB1FA4F-112C-9949-8B0A-511BEB60AD8C}"/>
              </a:ext>
            </a:extLst>
          </p:cNvPr>
          <p:cNvSpPr>
            <a:spLocks noGrp="1"/>
          </p:cNvSpPr>
          <p:nvPr>
            <p:ph type="title" hasCustomPrompt="1"/>
          </p:nvPr>
        </p:nvSpPr>
        <p:spPr>
          <a:xfrm>
            <a:off x="539552" y="555527"/>
            <a:ext cx="7886700" cy="576063"/>
          </a:xfrm>
        </p:spPr>
        <p:txBody>
          <a:bodyPr/>
          <a:lstStyle/>
          <a:p>
            <a:r>
              <a:rPr lang="en-US"/>
              <a:t>Click to add title</a:t>
            </a:r>
          </a:p>
        </p:txBody>
      </p:sp>
      <p:sp>
        <p:nvSpPr>
          <p:cNvPr id="6" name="Picture Placeholder 5">
            <a:extLst>
              <a:ext uri="{FF2B5EF4-FFF2-40B4-BE49-F238E27FC236}">
                <a16:creationId xmlns:a16="http://schemas.microsoft.com/office/drawing/2014/main" id="{0D0646E5-5FB5-C049-B854-B4C9F8B003C9}"/>
              </a:ext>
            </a:extLst>
          </p:cNvPr>
          <p:cNvSpPr>
            <a:spLocks noGrp="1"/>
          </p:cNvSpPr>
          <p:nvPr>
            <p:ph type="pic" sz="quarter" idx="11"/>
          </p:nvPr>
        </p:nvSpPr>
        <p:spPr>
          <a:xfrm>
            <a:off x="4572000" y="1196975"/>
            <a:ext cx="3854450" cy="3319463"/>
          </a:xfrm>
        </p:spPr>
        <p:txBody>
          <a:bodyPr/>
          <a:lstStyle/>
          <a:p>
            <a:endParaRPr lang="en-US"/>
          </a:p>
        </p:txBody>
      </p:sp>
    </p:spTree>
    <p:extLst>
      <p:ext uri="{BB962C8B-B14F-4D97-AF65-F5344CB8AC3E}">
        <p14:creationId xmlns:p14="http://schemas.microsoft.com/office/powerpoint/2010/main" val="253650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8.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33.xml"/><Relationship Id="rId7"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555527"/>
            <a:ext cx="7886700" cy="50405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39552" y="1203598"/>
            <a:ext cx="7886700" cy="29657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4"/>
          </p:nvPr>
        </p:nvSpPr>
        <p:spPr>
          <a:xfrm>
            <a:off x="7020272" y="4877941"/>
            <a:ext cx="2057400" cy="200694"/>
          </a:xfrm>
          <a:prstGeom prst="rect">
            <a:avLst/>
          </a:prstGeom>
        </p:spPr>
        <p:txBody>
          <a:bodyPr anchor="ctr"/>
          <a:lstStyle>
            <a:lvl1pPr algn="r">
              <a:defRPr>
                <a:solidFill>
                  <a:schemeClr val="bg1"/>
                </a:solidFill>
              </a:defRPr>
            </a:lvl1pPr>
          </a:lstStyle>
          <a:p>
            <a:fld id="{4E33ED60-56AF-FB4E-8B0B-6A01871B6CE7}" type="slidenum">
              <a:rPr lang="en-US" smtClean="0"/>
              <a:pPr/>
              <a:t>‹#›</a:t>
            </a:fld>
            <a:endParaRPr lang="en-US"/>
          </a:p>
        </p:txBody>
      </p:sp>
    </p:spTree>
    <p:extLst>
      <p:ext uri="{BB962C8B-B14F-4D97-AF65-F5344CB8AC3E}">
        <p14:creationId xmlns:p14="http://schemas.microsoft.com/office/powerpoint/2010/main" val="1578663238"/>
      </p:ext>
    </p:extLst>
  </p:cSld>
  <p:clrMap bg1="lt1" tx1="dk1" bg2="lt2" tx2="dk2" accent1="accent1" accent2="accent2" accent3="accent3" accent4="accent4" accent5="accent5" accent6="accent6" hlink="hlink" folHlink="folHlink"/>
  <p:sldLayoutIdLst>
    <p:sldLayoutId id="2147483697" r:id="rId1"/>
    <p:sldLayoutId id="2147483689" r:id="rId2"/>
    <p:sldLayoutId id="2147483751" r:id="rId3"/>
    <p:sldLayoutId id="2147483712" r:id="rId4"/>
    <p:sldLayoutId id="2147483713" r:id="rId5"/>
    <p:sldLayoutId id="2147483813" r:id="rId6"/>
  </p:sldLayoutIdLst>
  <p:hf hdr="0" ftr="0" dt="0"/>
  <p:txStyles>
    <p:titleStyle>
      <a:lvl1pPr algn="l" defTabSz="914400" rtl="0" eaLnBrk="1" latinLnBrk="0" hangingPunct="1">
        <a:lnSpc>
          <a:spcPct val="90000"/>
        </a:lnSpc>
        <a:spcBef>
          <a:spcPct val="0"/>
        </a:spcBef>
        <a:buNone/>
        <a:defRPr sz="2400" b="1" i="0" kern="1200">
          <a:solidFill>
            <a:srgbClr val="D73079"/>
          </a:solidFill>
          <a:latin typeface="Century Gothic" charset="0"/>
          <a:ea typeface="Century Gothic" charset="0"/>
          <a:cs typeface="Century Gothic" charset="0"/>
        </a:defRPr>
      </a:lvl1pPr>
    </p:titleStyle>
    <p:bodyStyle>
      <a:lvl1pPr marL="0" indent="0" algn="l" defTabSz="914400" rtl="0" eaLnBrk="1" latinLnBrk="0" hangingPunct="1">
        <a:lnSpc>
          <a:spcPct val="90000"/>
        </a:lnSpc>
        <a:spcBef>
          <a:spcPts val="1000"/>
        </a:spcBef>
        <a:buFont typeface="Arial"/>
        <a:buNone/>
        <a:defRPr sz="1800" b="1" i="0" kern="1200">
          <a:solidFill>
            <a:srgbClr val="52C3F1"/>
          </a:solidFill>
          <a:latin typeface="Century Gothic" charset="0"/>
          <a:ea typeface="Century Gothic" charset="0"/>
          <a:cs typeface="Century Gothic" charset="0"/>
        </a:defRPr>
      </a:lvl1pPr>
      <a:lvl2pPr marL="0" indent="0" algn="l" defTabSz="914400" rtl="0" eaLnBrk="1" latinLnBrk="0" hangingPunct="1">
        <a:lnSpc>
          <a:spcPct val="90000"/>
        </a:lnSpc>
        <a:spcBef>
          <a:spcPts val="500"/>
        </a:spcBef>
        <a:buClr>
          <a:srgbClr val="D73079"/>
        </a:buClr>
        <a:buFont typeface="Arial"/>
        <a:buNone/>
        <a:defRPr sz="16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60000" indent="-228600" algn="l" defTabSz="914400" rtl="0" eaLnBrk="1" latinLnBrk="0" hangingPunct="1">
        <a:lnSpc>
          <a:spcPct val="90000"/>
        </a:lnSpc>
        <a:spcBef>
          <a:spcPts val="500"/>
        </a:spcBef>
        <a:buClr>
          <a:srgbClr val="52C3F1"/>
        </a:buClr>
        <a:buFont typeface="Arial"/>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720000" indent="-228600" algn="l" defTabSz="914400" rtl="0" eaLnBrk="1" latinLnBrk="0" hangingPunct="1">
        <a:lnSpc>
          <a:spcPct val="90000"/>
        </a:lnSpc>
        <a:spcBef>
          <a:spcPts val="500"/>
        </a:spcBef>
        <a:buClr>
          <a:srgbClr val="52C3F1"/>
        </a:buClr>
        <a:buFont typeface="Arial"/>
        <a:buChar char="•"/>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80000" indent="-228600" algn="l" defTabSz="914400" rtl="0" eaLnBrk="1" latinLnBrk="0" hangingPunct="1">
        <a:lnSpc>
          <a:spcPct val="90000"/>
        </a:lnSpc>
        <a:spcBef>
          <a:spcPts val="500"/>
        </a:spcBef>
        <a:buClr>
          <a:srgbClr val="52C3F1"/>
        </a:buClr>
        <a:buFont typeface="Arial"/>
        <a:buChar char="•"/>
        <a:defRPr sz="11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555527"/>
            <a:ext cx="7886700" cy="50405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39552" y="1203598"/>
            <a:ext cx="7886700" cy="3384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4"/>
          </p:nvPr>
        </p:nvSpPr>
        <p:spPr>
          <a:xfrm>
            <a:off x="7020272" y="4877941"/>
            <a:ext cx="2057400" cy="200694"/>
          </a:xfrm>
          <a:prstGeom prst="rect">
            <a:avLst/>
          </a:prstGeom>
        </p:spPr>
        <p:txBody>
          <a:bodyPr anchor="ctr"/>
          <a:lstStyle>
            <a:lvl1pPr algn="r">
              <a:defRPr>
                <a:solidFill>
                  <a:schemeClr val="bg1"/>
                </a:solidFill>
              </a:defRPr>
            </a:lvl1pPr>
          </a:lstStyle>
          <a:p>
            <a:fld id="{4E33ED60-56AF-FB4E-8B0B-6A01871B6CE7}" type="slidenum">
              <a:rPr lang="en-US" smtClean="0"/>
              <a:pPr/>
              <a:t>‹#›</a:t>
            </a:fld>
            <a:endParaRPr lang="en-US"/>
          </a:p>
        </p:txBody>
      </p:sp>
    </p:spTree>
    <p:extLst>
      <p:ext uri="{BB962C8B-B14F-4D97-AF65-F5344CB8AC3E}">
        <p14:creationId xmlns:p14="http://schemas.microsoft.com/office/powerpoint/2010/main" val="1264801434"/>
      </p:ext>
    </p:extLst>
  </p:cSld>
  <p:clrMap bg1="lt1" tx1="dk1" bg2="lt2" tx2="dk2" accent1="accent1" accent2="accent2" accent3="accent3" accent4="accent4" accent5="accent5" accent6="accent6" hlink="hlink" folHlink="folHlink"/>
  <p:sldLayoutIdLst>
    <p:sldLayoutId id="2147483758" r:id="rId1"/>
    <p:sldLayoutId id="2147483760" r:id="rId2"/>
    <p:sldLayoutId id="2147483762" r:id="rId3"/>
    <p:sldLayoutId id="2147483761" r:id="rId4"/>
    <p:sldLayoutId id="2147483763" r:id="rId5"/>
    <p:sldLayoutId id="2147483764" r:id="rId6"/>
    <p:sldLayoutId id="2147483765" r:id="rId7"/>
  </p:sldLayoutIdLst>
  <p:hf hdr="0" ftr="0" dt="0"/>
  <p:txStyles>
    <p:titleStyle>
      <a:lvl1pPr algn="l" defTabSz="914400" rtl="0" eaLnBrk="1" latinLnBrk="0" hangingPunct="1">
        <a:lnSpc>
          <a:spcPct val="90000"/>
        </a:lnSpc>
        <a:spcBef>
          <a:spcPct val="0"/>
        </a:spcBef>
        <a:buNone/>
        <a:defRPr sz="2400" b="1" i="0" kern="1200">
          <a:solidFill>
            <a:srgbClr val="D73079"/>
          </a:solidFill>
          <a:latin typeface="Century Gothic" charset="0"/>
          <a:ea typeface="Century Gothic" charset="0"/>
          <a:cs typeface="Century Gothic" charset="0"/>
        </a:defRPr>
      </a:lvl1pPr>
    </p:titleStyle>
    <p:bodyStyle>
      <a:lvl1pPr marL="0" indent="0" algn="l" defTabSz="914400" rtl="0" eaLnBrk="1" latinLnBrk="0" hangingPunct="1">
        <a:lnSpc>
          <a:spcPct val="90000"/>
        </a:lnSpc>
        <a:spcBef>
          <a:spcPts val="1000"/>
        </a:spcBef>
        <a:buFont typeface="Arial"/>
        <a:buNone/>
        <a:defRPr sz="1800" b="1" i="0" kern="1200">
          <a:solidFill>
            <a:srgbClr val="52C3F1"/>
          </a:solidFill>
          <a:latin typeface="Century Gothic" charset="0"/>
          <a:ea typeface="Century Gothic" charset="0"/>
          <a:cs typeface="Century Gothic" charset="0"/>
        </a:defRPr>
      </a:lvl1pPr>
      <a:lvl2pPr marL="0" marR="0" indent="0" algn="l" defTabSz="914400" rtl="0" eaLnBrk="1" fontAlgn="auto" latinLnBrk="0" hangingPunct="1">
        <a:lnSpc>
          <a:spcPct val="100000"/>
        </a:lnSpc>
        <a:spcBef>
          <a:spcPts val="500"/>
        </a:spcBef>
        <a:spcAft>
          <a:spcPts val="0"/>
        </a:spcAft>
        <a:buClr>
          <a:srgbClr val="00A3BA"/>
        </a:buClr>
        <a:buSzTx/>
        <a:buFont typeface="Arial"/>
        <a:buNone/>
        <a:tabLst/>
        <a:defRPr sz="16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60000" marR="0" indent="-180000" algn="l" defTabSz="302400" rtl="0" eaLnBrk="1" fontAlgn="auto" latinLnBrk="0" hangingPunct="1">
        <a:lnSpc>
          <a:spcPct val="100000"/>
        </a:lnSpc>
        <a:spcBef>
          <a:spcPts val="500"/>
        </a:spcBef>
        <a:spcAft>
          <a:spcPts val="0"/>
        </a:spcAft>
        <a:buClr>
          <a:srgbClr val="52C3F1"/>
        </a:buClr>
        <a:buSzTx/>
        <a:buFont typeface="Arial" panose="020B0604020202020204" pitchFamily="34" charset="0"/>
        <a:buChar char="•"/>
        <a:tabLst/>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720000" marR="0" indent="-180000" algn="l" defTabSz="626400" rtl="0" eaLnBrk="1" fontAlgn="auto" latinLnBrk="0" hangingPunct="1">
        <a:lnSpc>
          <a:spcPct val="100000"/>
        </a:lnSpc>
        <a:spcBef>
          <a:spcPts val="500"/>
        </a:spcBef>
        <a:spcAft>
          <a:spcPts val="0"/>
        </a:spcAft>
        <a:buClr>
          <a:srgbClr val="52C3F1"/>
        </a:buClr>
        <a:buSzTx/>
        <a:buFont typeface="Arial" panose="020B0604020202020204" pitchFamily="34" charset="0"/>
        <a:buChar char="•"/>
        <a:tabLst/>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80000" marR="0" indent="-180000" algn="l" defTabSz="626400" rtl="0" eaLnBrk="1" fontAlgn="auto" latinLnBrk="0" hangingPunct="1">
        <a:lnSpc>
          <a:spcPct val="100000"/>
        </a:lnSpc>
        <a:spcBef>
          <a:spcPts val="500"/>
        </a:spcBef>
        <a:spcAft>
          <a:spcPts val="0"/>
        </a:spcAft>
        <a:buClr>
          <a:srgbClr val="52C3F1"/>
        </a:buClr>
        <a:buSzTx/>
        <a:buFont typeface="Arial" panose="020B0604020202020204" pitchFamily="34" charset="0"/>
        <a:buChar char="•"/>
        <a:tabLst/>
        <a:defRPr sz="11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555527"/>
            <a:ext cx="7886700" cy="50405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39552" y="1203598"/>
            <a:ext cx="7886700" cy="3384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4"/>
          </p:nvPr>
        </p:nvSpPr>
        <p:spPr>
          <a:xfrm>
            <a:off x="7020272" y="4877941"/>
            <a:ext cx="2057400" cy="200694"/>
          </a:xfrm>
          <a:prstGeom prst="rect">
            <a:avLst/>
          </a:prstGeom>
        </p:spPr>
        <p:txBody>
          <a:bodyPr anchor="ctr"/>
          <a:lstStyle>
            <a:lvl1pPr algn="r">
              <a:defRPr>
                <a:solidFill>
                  <a:schemeClr val="bg1"/>
                </a:solidFill>
              </a:defRPr>
            </a:lvl1pPr>
          </a:lstStyle>
          <a:p>
            <a:fld id="{4E33ED60-56AF-FB4E-8B0B-6A01871B6CE7}" type="slidenum">
              <a:rPr lang="en-US" smtClean="0"/>
              <a:pPr/>
              <a:t>‹#›</a:t>
            </a:fld>
            <a:endParaRPr lang="en-US"/>
          </a:p>
        </p:txBody>
      </p:sp>
    </p:spTree>
    <p:extLst>
      <p:ext uri="{BB962C8B-B14F-4D97-AF65-F5344CB8AC3E}">
        <p14:creationId xmlns:p14="http://schemas.microsoft.com/office/powerpoint/2010/main" val="3246756048"/>
      </p:ext>
    </p:extLst>
  </p:cSld>
  <p:clrMap bg1="lt1" tx1="dk1" bg2="lt2" tx2="dk2" accent1="accent1" accent2="accent2" accent3="accent3" accent4="accent4" accent5="accent5" accent6="accent6" hlink="hlink" folHlink="folHlink"/>
  <p:sldLayoutIdLst>
    <p:sldLayoutId id="2147483767" r:id="rId1"/>
    <p:sldLayoutId id="2147483769" r:id="rId2"/>
    <p:sldLayoutId id="2147483770" r:id="rId3"/>
    <p:sldLayoutId id="2147483771" r:id="rId4"/>
    <p:sldLayoutId id="2147483772" r:id="rId5"/>
    <p:sldLayoutId id="2147483773" r:id="rId6"/>
    <p:sldLayoutId id="2147483808" r:id="rId7"/>
    <p:sldLayoutId id="2147483809" r:id="rId8"/>
    <p:sldLayoutId id="2147483810" r:id="rId9"/>
    <p:sldLayoutId id="2147483811" r:id="rId10"/>
    <p:sldLayoutId id="2147483812" r:id="rId11"/>
  </p:sldLayoutIdLst>
  <p:hf hdr="0" ftr="0" dt="0"/>
  <p:txStyles>
    <p:titleStyle>
      <a:lvl1pPr algn="l" defTabSz="914400" rtl="0" eaLnBrk="1" latinLnBrk="0" hangingPunct="1">
        <a:lnSpc>
          <a:spcPct val="90000"/>
        </a:lnSpc>
        <a:spcBef>
          <a:spcPct val="0"/>
        </a:spcBef>
        <a:buNone/>
        <a:defRPr sz="2400" b="1" i="0" kern="1200">
          <a:solidFill>
            <a:srgbClr val="D73079"/>
          </a:solidFill>
          <a:latin typeface="Century Gothic" charset="0"/>
          <a:ea typeface="Century Gothic" charset="0"/>
          <a:cs typeface="Century Gothic" charset="0"/>
        </a:defRPr>
      </a:lvl1pPr>
    </p:titleStyle>
    <p:bodyStyle>
      <a:lvl1pPr marL="0" indent="0" algn="l" defTabSz="914400" rtl="0" eaLnBrk="1" latinLnBrk="0" hangingPunct="1">
        <a:lnSpc>
          <a:spcPct val="90000"/>
        </a:lnSpc>
        <a:spcBef>
          <a:spcPts val="1000"/>
        </a:spcBef>
        <a:buFont typeface="Arial"/>
        <a:buNone/>
        <a:defRPr sz="1800" b="1" i="0" kern="1200">
          <a:solidFill>
            <a:srgbClr val="D73079"/>
          </a:solidFill>
          <a:latin typeface="Century Gothic" charset="0"/>
          <a:ea typeface="Century Gothic" charset="0"/>
          <a:cs typeface="Century Gothic" charset="0"/>
        </a:defRPr>
      </a:lvl1pPr>
      <a:lvl2pPr marL="0" marR="0" indent="0" algn="l" defTabSz="914400" rtl="0" eaLnBrk="1" fontAlgn="auto" latinLnBrk="0" hangingPunct="1">
        <a:lnSpc>
          <a:spcPct val="100000"/>
        </a:lnSpc>
        <a:spcBef>
          <a:spcPts val="500"/>
        </a:spcBef>
        <a:spcAft>
          <a:spcPts val="0"/>
        </a:spcAft>
        <a:buClr>
          <a:srgbClr val="00A3BA"/>
        </a:buClr>
        <a:buSzTx/>
        <a:buFont typeface="Arial"/>
        <a:buNone/>
        <a:tabLst/>
        <a:defRPr sz="16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60000" marR="0" indent="-180000" algn="l" defTabSz="302400" rtl="0" eaLnBrk="1" fontAlgn="auto" latinLnBrk="0" hangingPunct="1">
        <a:lnSpc>
          <a:spcPct val="100000"/>
        </a:lnSpc>
        <a:spcBef>
          <a:spcPts val="500"/>
        </a:spcBef>
        <a:spcAft>
          <a:spcPts val="0"/>
        </a:spcAft>
        <a:buClr>
          <a:srgbClr val="D73079"/>
        </a:buClr>
        <a:buSzTx/>
        <a:buFont typeface="Arial" panose="020B0604020202020204" pitchFamily="34" charset="0"/>
        <a:buChar char="•"/>
        <a:tabLst/>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720000" marR="0" indent="-180000" algn="l" defTabSz="626400" rtl="0" eaLnBrk="1" fontAlgn="auto" latinLnBrk="0" hangingPunct="1">
        <a:lnSpc>
          <a:spcPct val="100000"/>
        </a:lnSpc>
        <a:spcBef>
          <a:spcPts val="500"/>
        </a:spcBef>
        <a:spcAft>
          <a:spcPts val="0"/>
        </a:spcAft>
        <a:buClr>
          <a:srgbClr val="D73079"/>
        </a:buClr>
        <a:buSzTx/>
        <a:buFont typeface="Arial" panose="020B0604020202020204" pitchFamily="34" charset="0"/>
        <a:buChar char="•"/>
        <a:tabLst/>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80000" marR="0" indent="-180000" algn="l" defTabSz="626400" rtl="0" eaLnBrk="1" fontAlgn="auto" latinLnBrk="0" hangingPunct="1">
        <a:lnSpc>
          <a:spcPct val="100000"/>
        </a:lnSpc>
        <a:spcBef>
          <a:spcPts val="500"/>
        </a:spcBef>
        <a:spcAft>
          <a:spcPts val="0"/>
        </a:spcAft>
        <a:buClr>
          <a:srgbClr val="D73079"/>
        </a:buClr>
        <a:buSzTx/>
        <a:buFont typeface="Arial" panose="020B0604020202020204" pitchFamily="34" charset="0"/>
        <a:buChar char="•"/>
        <a:tabLst/>
        <a:defRPr sz="11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555527"/>
            <a:ext cx="7886700" cy="50405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39552" y="1203598"/>
            <a:ext cx="7886700" cy="3384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4"/>
          </p:nvPr>
        </p:nvSpPr>
        <p:spPr>
          <a:xfrm>
            <a:off x="7020272" y="4877941"/>
            <a:ext cx="2057400" cy="200694"/>
          </a:xfrm>
          <a:prstGeom prst="rect">
            <a:avLst/>
          </a:prstGeom>
        </p:spPr>
        <p:txBody>
          <a:bodyPr anchor="ctr"/>
          <a:lstStyle>
            <a:lvl1pPr algn="r">
              <a:defRPr>
                <a:solidFill>
                  <a:schemeClr val="bg1"/>
                </a:solidFill>
              </a:defRPr>
            </a:lvl1pPr>
          </a:lstStyle>
          <a:p>
            <a:fld id="{4E33ED60-56AF-FB4E-8B0B-6A01871B6CE7}" type="slidenum">
              <a:rPr lang="en-US" smtClean="0"/>
              <a:pPr/>
              <a:t>‹#›</a:t>
            </a:fld>
            <a:endParaRPr lang="en-US"/>
          </a:p>
        </p:txBody>
      </p:sp>
    </p:spTree>
    <p:extLst>
      <p:ext uri="{BB962C8B-B14F-4D97-AF65-F5344CB8AC3E}">
        <p14:creationId xmlns:p14="http://schemas.microsoft.com/office/powerpoint/2010/main" val="4083392209"/>
      </p:ext>
    </p:extLst>
  </p:cSld>
  <p:clrMap bg1="lt1" tx1="dk1" bg2="lt2" tx2="dk2" accent1="accent1" accent2="accent2" accent3="accent3" accent4="accent4" accent5="accent5" accent6="accent6" hlink="hlink" folHlink="folHlink"/>
  <p:sldLayoutIdLst>
    <p:sldLayoutId id="2147483799" r:id="rId1"/>
    <p:sldLayoutId id="2147483801" r:id="rId2"/>
    <p:sldLayoutId id="2147483802" r:id="rId3"/>
    <p:sldLayoutId id="2147483803" r:id="rId4"/>
    <p:sldLayoutId id="2147483804" r:id="rId5"/>
    <p:sldLayoutId id="2147483805" r:id="rId6"/>
  </p:sldLayoutIdLst>
  <p:hf hdr="0" ftr="0" dt="0"/>
  <p:txStyles>
    <p:titleStyle>
      <a:lvl1pPr algn="l" defTabSz="914400" rtl="0" eaLnBrk="1" latinLnBrk="0" hangingPunct="1">
        <a:lnSpc>
          <a:spcPct val="90000"/>
        </a:lnSpc>
        <a:spcBef>
          <a:spcPct val="0"/>
        </a:spcBef>
        <a:buNone/>
        <a:defRPr sz="2400" b="1" i="0" kern="1200">
          <a:solidFill>
            <a:srgbClr val="52C3F1"/>
          </a:solidFill>
          <a:latin typeface="Century Gothic" charset="0"/>
          <a:ea typeface="Century Gothic" charset="0"/>
          <a:cs typeface="Century Gothic" charset="0"/>
        </a:defRPr>
      </a:lvl1pPr>
    </p:titleStyle>
    <p:bodyStyle>
      <a:lvl1pPr marL="0" indent="0" algn="l" defTabSz="914400" rtl="0" eaLnBrk="1" latinLnBrk="0" hangingPunct="1">
        <a:lnSpc>
          <a:spcPct val="90000"/>
        </a:lnSpc>
        <a:spcBef>
          <a:spcPts val="1000"/>
        </a:spcBef>
        <a:buFont typeface="Arial"/>
        <a:buNone/>
        <a:defRPr sz="1800" b="1" i="0" kern="1200">
          <a:solidFill>
            <a:srgbClr val="52C3F1"/>
          </a:solidFill>
          <a:latin typeface="Century Gothic" charset="0"/>
          <a:ea typeface="Century Gothic" charset="0"/>
          <a:cs typeface="Century Gothic" charset="0"/>
        </a:defRPr>
      </a:lvl1pPr>
      <a:lvl2pPr marL="0" marR="0" indent="0" algn="l" defTabSz="914400" rtl="0" eaLnBrk="1" fontAlgn="auto" latinLnBrk="0" hangingPunct="1">
        <a:lnSpc>
          <a:spcPct val="100000"/>
        </a:lnSpc>
        <a:spcBef>
          <a:spcPts val="500"/>
        </a:spcBef>
        <a:spcAft>
          <a:spcPts val="0"/>
        </a:spcAft>
        <a:buClr>
          <a:srgbClr val="00A3BA"/>
        </a:buClr>
        <a:buSzTx/>
        <a:buFont typeface="Arial"/>
        <a:buNone/>
        <a:tabLst/>
        <a:defRPr sz="16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60000" marR="0" indent="-180000" algn="l" defTabSz="302400" rtl="0" eaLnBrk="1" fontAlgn="auto" latinLnBrk="0" hangingPunct="1">
        <a:lnSpc>
          <a:spcPct val="100000"/>
        </a:lnSpc>
        <a:spcBef>
          <a:spcPts val="500"/>
        </a:spcBef>
        <a:spcAft>
          <a:spcPts val="0"/>
        </a:spcAft>
        <a:buClr>
          <a:srgbClr val="52C3F1"/>
        </a:buClr>
        <a:buSzTx/>
        <a:buFont typeface="Arial" panose="020B0604020202020204" pitchFamily="34" charset="0"/>
        <a:buChar char="•"/>
        <a:tabLst/>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720000" marR="0" indent="-180000" algn="l" defTabSz="626400" rtl="0" eaLnBrk="1" fontAlgn="auto" latinLnBrk="0" hangingPunct="1">
        <a:lnSpc>
          <a:spcPct val="100000"/>
        </a:lnSpc>
        <a:spcBef>
          <a:spcPts val="500"/>
        </a:spcBef>
        <a:spcAft>
          <a:spcPts val="0"/>
        </a:spcAft>
        <a:buClr>
          <a:srgbClr val="52C3F1"/>
        </a:buClr>
        <a:buSzTx/>
        <a:buFont typeface="Arial" panose="020B0604020202020204" pitchFamily="34" charset="0"/>
        <a:buChar char="•"/>
        <a:tabLst/>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80000" marR="0" indent="-180000" algn="l" defTabSz="626400" rtl="0" eaLnBrk="1" fontAlgn="auto" latinLnBrk="0" hangingPunct="1">
        <a:lnSpc>
          <a:spcPct val="100000"/>
        </a:lnSpc>
        <a:spcBef>
          <a:spcPts val="500"/>
        </a:spcBef>
        <a:spcAft>
          <a:spcPts val="0"/>
        </a:spcAft>
        <a:buClr>
          <a:srgbClr val="52C3F1"/>
        </a:buClr>
        <a:buSzTx/>
        <a:buFont typeface="Arial" panose="020B0604020202020204" pitchFamily="34" charset="0"/>
        <a:buChar char="•"/>
        <a:tabLst/>
        <a:defRPr sz="11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555527"/>
            <a:ext cx="7886700" cy="50405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39552" y="1203598"/>
            <a:ext cx="7886700" cy="3384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4"/>
          </p:nvPr>
        </p:nvSpPr>
        <p:spPr>
          <a:xfrm>
            <a:off x="7020272" y="4877941"/>
            <a:ext cx="2057400" cy="200694"/>
          </a:xfrm>
          <a:prstGeom prst="rect">
            <a:avLst/>
          </a:prstGeom>
        </p:spPr>
        <p:txBody>
          <a:bodyPr anchor="ctr"/>
          <a:lstStyle>
            <a:lvl1pPr algn="r">
              <a:defRPr>
                <a:solidFill>
                  <a:schemeClr val="bg1"/>
                </a:solidFill>
              </a:defRPr>
            </a:lvl1pPr>
          </a:lstStyle>
          <a:p>
            <a:fld id="{4E33ED60-56AF-FB4E-8B0B-6A01871B6CE7}" type="slidenum">
              <a:rPr lang="en-US" smtClean="0"/>
              <a:pPr/>
              <a:t>‹#›</a:t>
            </a:fld>
            <a:endParaRPr lang="en-US"/>
          </a:p>
        </p:txBody>
      </p:sp>
    </p:spTree>
    <p:extLst>
      <p:ext uri="{BB962C8B-B14F-4D97-AF65-F5344CB8AC3E}">
        <p14:creationId xmlns:p14="http://schemas.microsoft.com/office/powerpoint/2010/main" val="1560125045"/>
      </p:ext>
    </p:extLst>
  </p:cSld>
  <p:clrMap bg1="lt1" tx1="dk1" bg2="lt2" tx2="dk2" accent1="accent1" accent2="accent2" accent3="accent3" accent4="accent4" accent5="accent5" accent6="accent6" hlink="hlink" folHlink="folHlink"/>
  <p:sldLayoutIdLst>
    <p:sldLayoutId id="2147483775" r:id="rId1"/>
    <p:sldLayoutId id="2147483777" r:id="rId2"/>
    <p:sldLayoutId id="2147483778" r:id="rId3"/>
    <p:sldLayoutId id="2147483779" r:id="rId4"/>
    <p:sldLayoutId id="2147483780" r:id="rId5"/>
    <p:sldLayoutId id="2147483781" r:id="rId6"/>
  </p:sldLayoutIdLst>
  <p:hf hdr="0" ftr="0" dt="0"/>
  <p:txStyles>
    <p:titleStyle>
      <a:lvl1pPr algn="l" defTabSz="914400" rtl="0" eaLnBrk="1" latinLnBrk="0" hangingPunct="1">
        <a:lnSpc>
          <a:spcPct val="90000"/>
        </a:lnSpc>
        <a:spcBef>
          <a:spcPct val="0"/>
        </a:spcBef>
        <a:buNone/>
        <a:defRPr sz="2400" b="1" i="0" kern="1200">
          <a:solidFill>
            <a:schemeClr val="tx1"/>
          </a:solidFill>
          <a:latin typeface="Century Gothic" charset="0"/>
          <a:ea typeface="Century Gothic" charset="0"/>
          <a:cs typeface="Century Gothic" charset="0"/>
        </a:defRPr>
      </a:lvl1pPr>
    </p:titleStyle>
    <p:bodyStyle>
      <a:lvl1pPr marL="0" indent="0" algn="l" defTabSz="914400" rtl="0" eaLnBrk="1" latinLnBrk="0" hangingPunct="1">
        <a:lnSpc>
          <a:spcPct val="90000"/>
        </a:lnSpc>
        <a:spcBef>
          <a:spcPts val="1000"/>
        </a:spcBef>
        <a:buFont typeface="Arial"/>
        <a:buNone/>
        <a:defRPr sz="1800" b="1" i="0" kern="1200">
          <a:solidFill>
            <a:schemeClr val="tx1"/>
          </a:solidFill>
          <a:latin typeface="Century Gothic" charset="0"/>
          <a:ea typeface="Century Gothic" charset="0"/>
          <a:cs typeface="Century Gothic" charset="0"/>
        </a:defRPr>
      </a:lvl1pPr>
      <a:lvl2pPr marL="0" marR="0" indent="0" algn="l" defTabSz="914400" rtl="0" eaLnBrk="1" fontAlgn="auto" latinLnBrk="0" hangingPunct="1">
        <a:lnSpc>
          <a:spcPct val="100000"/>
        </a:lnSpc>
        <a:spcBef>
          <a:spcPts val="500"/>
        </a:spcBef>
        <a:spcAft>
          <a:spcPts val="0"/>
        </a:spcAft>
        <a:buClr>
          <a:srgbClr val="00A3BA"/>
        </a:buClr>
        <a:buSzTx/>
        <a:buFont typeface="Arial"/>
        <a:buNone/>
        <a:tabLst/>
        <a:defRPr sz="16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60000" marR="0" indent="-180000" algn="l" defTabSz="302400" rtl="0" eaLnBrk="1" fontAlgn="auto" latinLnBrk="0" hangingPunct="1">
        <a:lnSpc>
          <a:spcPct val="100000"/>
        </a:lnSpc>
        <a:spcBef>
          <a:spcPts val="500"/>
        </a:spcBef>
        <a:spcAft>
          <a:spcPts val="0"/>
        </a:spcAft>
        <a:buClr>
          <a:srgbClr val="FDC537"/>
        </a:buClr>
        <a:buSzTx/>
        <a:buFont typeface="Arial" panose="020B0604020202020204" pitchFamily="34" charset="0"/>
        <a:buChar char="•"/>
        <a:tabLst/>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720000" marR="0" indent="-180000" algn="l" defTabSz="626400" rtl="0" eaLnBrk="1" fontAlgn="auto" latinLnBrk="0" hangingPunct="1">
        <a:lnSpc>
          <a:spcPct val="100000"/>
        </a:lnSpc>
        <a:spcBef>
          <a:spcPts val="500"/>
        </a:spcBef>
        <a:spcAft>
          <a:spcPts val="0"/>
        </a:spcAft>
        <a:buClr>
          <a:srgbClr val="FDC537"/>
        </a:buClr>
        <a:buSzTx/>
        <a:buFont typeface="Arial" panose="020B0604020202020204" pitchFamily="34" charset="0"/>
        <a:buChar char="•"/>
        <a:tabLst/>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80000" marR="0" indent="-180000" algn="l" defTabSz="626400" rtl="0" eaLnBrk="1" fontAlgn="auto" latinLnBrk="0" hangingPunct="1">
        <a:lnSpc>
          <a:spcPct val="100000"/>
        </a:lnSpc>
        <a:spcBef>
          <a:spcPts val="500"/>
        </a:spcBef>
        <a:spcAft>
          <a:spcPts val="0"/>
        </a:spcAft>
        <a:buClr>
          <a:srgbClr val="FDC537"/>
        </a:buClr>
        <a:buSzTx/>
        <a:buFont typeface="Arial" panose="020B0604020202020204" pitchFamily="34" charset="0"/>
        <a:buChar char="•"/>
        <a:tabLst/>
        <a:defRPr sz="11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su-elections@qmul.ac.uk" TargetMode="External"/><Relationship Id="rId1" Type="http://schemas.openxmlformats.org/officeDocument/2006/relationships/slideLayout" Target="../slideLayouts/slideLayout8.xml"/><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mailto:su-elections@qmul.ac.uk" TargetMode="Externa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41.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su-elections@qmul.ac.uk" TargetMode="External"/><Relationship Id="rId1" Type="http://schemas.openxmlformats.org/officeDocument/2006/relationships/slideLayout" Target="../slideLayouts/slideLayout8.xml"/><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su-elections@qmul.ac.uk" TargetMode="External"/><Relationship Id="rId1" Type="http://schemas.openxmlformats.org/officeDocument/2006/relationships/slideLayout" Target="../slideLayouts/slideLayout8.xml"/><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su-elections@qmul.ac.uk" TargetMode="External"/><Relationship Id="rId1" Type="http://schemas.openxmlformats.org/officeDocument/2006/relationships/slideLayout" Target="../slideLayouts/slideLayout8.xml"/><Relationship Id="rId4" Type="http://schemas.openxmlformats.org/officeDocument/2006/relationships/image" Target="../media/image32.svg"/></Relationships>
</file>

<file path=ppt/slides/_rels/slide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8D8672-5F73-CF57-FCEA-FB13403EF5BE}"/>
              </a:ext>
            </a:extLst>
          </p:cNvPr>
          <p:cNvSpPr>
            <a:spLocks noGrp="1"/>
          </p:cNvSpPr>
          <p:nvPr>
            <p:ph type="body" sz="quarter" idx="10"/>
          </p:nvPr>
        </p:nvSpPr>
        <p:spPr>
          <a:xfrm>
            <a:off x="2483768" y="2313830"/>
            <a:ext cx="4176464" cy="833985"/>
          </a:xfrm>
        </p:spPr>
        <p:txBody>
          <a:bodyPr>
            <a:normAutofit fontScale="92500"/>
          </a:bodyPr>
          <a:lstStyle/>
          <a:p>
            <a:r>
              <a:rPr lang="en-GB" sz="3600">
                <a:latin typeface="Century Gothic"/>
              </a:rPr>
              <a:t>Candidate Briefing</a:t>
            </a:r>
          </a:p>
        </p:txBody>
      </p:sp>
      <p:sp>
        <p:nvSpPr>
          <p:cNvPr id="3" name="Text Placeholder 1">
            <a:extLst>
              <a:ext uri="{FF2B5EF4-FFF2-40B4-BE49-F238E27FC236}">
                <a16:creationId xmlns:a16="http://schemas.microsoft.com/office/drawing/2014/main" id="{44AAD364-46F4-E93B-C50B-F17AA2F16217}"/>
              </a:ext>
            </a:extLst>
          </p:cNvPr>
          <p:cNvSpPr txBox="1">
            <a:spLocks/>
          </p:cNvSpPr>
          <p:nvPr/>
        </p:nvSpPr>
        <p:spPr>
          <a:xfrm>
            <a:off x="2483768" y="2941081"/>
            <a:ext cx="4176464" cy="720080"/>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100000"/>
              </a:lnSpc>
              <a:spcBef>
                <a:spcPts val="1000"/>
              </a:spcBef>
              <a:buFontTx/>
              <a:buNone/>
              <a:defRPr sz="1800" b="1" i="0" kern="1200">
                <a:solidFill>
                  <a:schemeClr val="tx1"/>
                </a:solidFill>
                <a:latin typeface="Century Gothic" charset="0"/>
                <a:ea typeface="Century Gothic" charset="0"/>
                <a:cs typeface="Century Gothic" charset="0"/>
              </a:defRPr>
            </a:lvl1pPr>
            <a:lvl2pPr marL="457200" indent="0" algn="l" defTabSz="914400" rtl="0" eaLnBrk="1" latinLnBrk="0" hangingPunct="1">
              <a:lnSpc>
                <a:spcPct val="90000"/>
              </a:lnSpc>
              <a:spcBef>
                <a:spcPts val="500"/>
              </a:spcBef>
              <a:buClr>
                <a:srgbClr val="D73079"/>
              </a:buClr>
              <a:buFontTx/>
              <a:buNone/>
              <a:defRPr sz="16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14400" indent="0" algn="l" defTabSz="914400" rtl="0" eaLnBrk="1" latinLnBrk="0" hangingPunct="1">
              <a:lnSpc>
                <a:spcPct val="90000"/>
              </a:lnSpc>
              <a:spcBef>
                <a:spcPts val="500"/>
              </a:spcBef>
              <a:buClr>
                <a:srgbClr val="52C3F1"/>
              </a:buClr>
              <a:buFontTx/>
              <a:buNone/>
              <a:defRPr sz="14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371600" indent="0" algn="l" defTabSz="914400" rtl="0" eaLnBrk="1" latinLnBrk="0" hangingPunct="1">
              <a:lnSpc>
                <a:spcPct val="90000"/>
              </a:lnSpc>
              <a:spcBef>
                <a:spcPts val="500"/>
              </a:spcBef>
              <a:buClr>
                <a:srgbClr val="52C3F1"/>
              </a:buClr>
              <a:buFontTx/>
              <a:buNone/>
              <a:defRPr sz="1200" b="1"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828800" indent="0" algn="l" defTabSz="914400" rtl="0" eaLnBrk="1" latinLnBrk="0" hangingPunct="1">
              <a:lnSpc>
                <a:spcPct val="90000"/>
              </a:lnSpc>
              <a:spcBef>
                <a:spcPts val="500"/>
              </a:spcBef>
              <a:buClr>
                <a:srgbClr val="52C3F1"/>
              </a:buClr>
              <a:buFontTx/>
              <a:buNone/>
              <a:defRPr sz="1100" b="1"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0">
                <a:latin typeface="Century Gothic"/>
              </a:rPr>
              <a:t>Jonathan Otter (He/Him)</a:t>
            </a:r>
            <a:endParaRPr lang="en-GB" b="0"/>
          </a:p>
          <a:p>
            <a:r>
              <a:rPr lang="en-GB" dirty="0">
                <a:latin typeface="Century Gothic"/>
              </a:rPr>
              <a:t>Student Voice Manager </a:t>
            </a:r>
            <a:endParaRPr lang="en-GB" dirty="0"/>
          </a:p>
        </p:txBody>
      </p:sp>
    </p:spTree>
    <p:extLst>
      <p:ext uri="{BB962C8B-B14F-4D97-AF65-F5344CB8AC3E}">
        <p14:creationId xmlns:p14="http://schemas.microsoft.com/office/powerpoint/2010/main" val="1796684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06A379-E6C1-4D53-AE4E-FC1EBCCFEEA6}"/>
              </a:ext>
            </a:extLst>
          </p:cNvPr>
          <p:cNvSpPr>
            <a:spLocks noGrp="1"/>
          </p:cNvSpPr>
          <p:nvPr>
            <p:ph idx="1"/>
          </p:nvPr>
        </p:nvSpPr>
        <p:spPr>
          <a:xfrm>
            <a:off x="539552" y="1324768"/>
            <a:ext cx="7886700" cy="3262312"/>
          </a:xfrm>
        </p:spPr>
        <p:txBody>
          <a:bodyPr>
            <a:normAutofit/>
          </a:bodyPr>
          <a:lstStyle/>
          <a:p>
            <a:pPr marL="285750" indent="-285750">
              <a:buFont typeface="Arial" panose="020B0604020202020204" pitchFamily="34" charset="0"/>
              <a:buChar char="•"/>
            </a:pPr>
            <a:r>
              <a:rPr lang="en-GB"/>
              <a:t>If you think someone has broken the rules, you can contact us on </a:t>
            </a:r>
            <a:r>
              <a:rPr lang="en-GB">
                <a:hlinkClick r:id="rId2"/>
              </a:rPr>
              <a:t>su-elections@qmul.ac.uk</a:t>
            </a:r>
            <a:r>
              <a:rPr lang="en-GB"/>
              <a:t> to discuss the situation and get advice.</a:t>
            </a:r>
          </a:p>
          <a:p>
            <a:pPr marL="285750" indent="-285750">
              <a:buFont typeface="Arial" panose="020B0604020202020204" pitchFamily="34" charset="0"/>
              <a:buChar char="•"/>
            </a:pPr>
            <a:r>
              <a:rPr lang="en-GB"/>
              <a:t>You can submit a formal complaint to be considered by the Returning Officer or their deputy. You must use the complaints form (available in the Candidates Hub under ‘Resources to download’) and submit evidence to support your complaint.</a:t>
            </a:r>
          </a:p>
          <a:p>
            <a:pPr marL="285750" indent="-285750">
              <a:buFont typeface="Arial" panose="020B0604020202020204" pitchFamily="34" charset="0"/>
              <a:buChar char="•"/>
            </a:pPr>
            <a:r>
              <a:rPr lang="en-GB"/>
              <a:t>If a formal complaint is upheld, the outcome will depend on the nature and severity of the offence. Outcomes normally range from reminders about the rules to permanent exclusion from the elections.</a:t>
            </a:r>
          </a:p>
        </p:txBody>
      </p:sp>
      <p:sp>
        <p:nvSpPr>
          <p:cNvPr id="3" name="Slide Number Placeholder 2">
            <a:extLst>
              <a:ext uri="{FF2B5EF4-FFF2-40B4-BE49-F238E27FC236}">
                <a16:creationId xmlns:a16="http://schemas.microsoft.com/office/drawing/2014/main" id="{BAE3FBF8-3716-8ADE-28F7-81001AD7DB9D}"/>
              </a:ext>
            </a:extLst>
          </p:cNvPr>
          <p:cNvSpPr>
            <a:spLocks noGrp="1"/>
          </p:cNvSpPr>
          <p:nvPr>
            <p:ph type="sldNum" sz="quarter" idx="10"/>
          </p:nvPr>
        </p:nvSpPr>
        <p:spPr/>
        <p:txBody>
          <a:bodyPr/>
          <a:lstStyle/>
          <a:p>
            <a:fld id="{4E33ED60-56AF-FB4E-8B0B-6A01871B6CE7}" type="slidenum">
              <a:rPr lang="en-US" smtClean="0"/>
              <a:pPr/>
              <a:t>10</a:t>
            </a:fld>
            <a:endParaRPr lang="en-US"/>
          </a:p>
        </p:txBody>
      </p:sp>
      <p:sp>
        <p:nvSpPr>
          <p:cNvPr id="4" name="Title 3">
            <a:extLst>
              <a:ext uri="{FF2B5EF4-FFF2-40B4-BE49-F238E27FC236}">
                <a16:creationId xmlns:a16="http://schemas.microsoft.com/office/drawing/2014/main" id="{B16EEC65-D6F2-EA5B-1DD9-7381B780D42C}"/>
              </a:ext>
            </a:extLst>
          </p:cNvPr>
          <p:cNvSpPr>
            <a:spLocks noGrp="1"/>
          </p:cNvSpPr>
          <p:nvPr>
            <p:ph type="title"/>
          </p:nvPr>
        </p:nvSpPr>
        <p:spPr>
          <a:xfrm>
            <a:off x="1223365" y="555527"/>
            <a:ext cx="7886700" cy="576063"/>
          </a:xfrm>
        </p:spPr>
        <p:txBody>
          <a:bodyPr/>
          <a:lstStyle/>
          <a:p>
            <a:r>
              <a:rPr lang="en-GB"/>
              <a:t>What happens if someone breaks the rules?</a:t>
            </a:r>
          </a:p>
        </p:txBody>
      </p:sp>
      <p:pic>
        <p:nvPicPr>
          <p:cNvPr id="6" name="Graphic 5" descr="Surprised face outline with solid fill">
            <a:extLst>
              <a:ext uri="{FF2B5EF4-FFF2-40B4-BE49-F238E27FC236}">
                <a16:creationId xmlns:a16="http://schemas.microsoft.com/office/drawing/2014/main" id="{706F208A-8A43-EAF7-10B1-ED7B903A47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365" y="83789"/>
            <a:ext cx="1152000" cy="1152000"/>
          </a:xfrm>
          <a:prstGeom prst="rect">
            <a:avLst/>
          </a:prstGeom>
        </p:spPr>
      </p:pic>
    </p:spTree>
    <p:extLst>
      <p:ext uri="{BB962C8B-B14F-4D97-AF65-F5344CB8AC3E}">
        <p14:creationId xmlns:p14="http://schemas.microsoft.com/office/powerpoint/2010/main" val="1095846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16F1D7-CBE7-6AD9-66F9-C3CCFD1B1335}"/>
              </a:ext>
            </a:extLst>
          </p:cNvPr>
          <p:cNvSpPr>
            <a:spLocks noGrp="1"/>
          </p:cNvSpPr>
          <p:nvPr>
            <p:ph type="body" sz="quarter" idx="11"/>
          </p:nvPr>
        </p:nvSpPr>
        <p:spPr>
          <a:xfrm>
            <a:off x="960451" y="603889"/>
            <a:ext cx="7221938" cy="3745225"/>
          </a:xfrm>
        </p:spPr>
        <p:txBody>
          <a:bodyPr vert="horz" lIns="91440" tIns="45720" rIns="91440" bIns="45720" rtlCol="0" anchor="t">
            <a:normAutofit/>
          </a:bodyPr>
          <a:lstStyle/>
          <a:p>
            <a:r>
              <a:rPr lang="en-GB" sz="3600" dirty="0">
                <a:latin typeface="Century Gothic"/>
              </a:rPr>
              <a:t>	PUBLIC SERVICE 	ANNOUNCEMENT</a:t>
            </a:r>
          </a:p>
          <a:p>
            <a:r>
              <a:rPr lang="en-GB" dirty="0">
                <a:latin typeface="Century Gothic"/>
              </a:rPr>
              <a:t>Don’t forget to complete your nomination if you still want to be a candidate.</a:t>
            </a:r>
          </a:p>
          <a:p>
            <a:r>
              <a:rPr lang="en-GB" dirty="0">
                <a:latin typeface="Century Gothic"/>
              </a:rPr>
              <a:t>You MUST submit your photo and 50-word statement by 12pm (noon) on Friday 28</a:t>
            </a:r>
            <a:r>
              <a:rPr lang="en-GB" baseline="30000" dirty="0">
                <a:latin typeface="Century Gothic"/>
              </a:rPr>
              <a:t>th</a:t>
            </a:r>
            <a:r>
              <a:rPr lang="en-GB" dirty="0">
                <a:latin typeface="Century Gothic"/>
              </a:rPr>
              <a:t> March.</a:t>
            </a:r>
          </a:p>
          <a:p>
            <a:r>
              <a:rPr lang="en-GB" dirty="0">
                <a:latin typeface="Century Gothic"/>
              </a:rPr>
              <a:t>You can also submit your (optional) manifesto and plain-text manifesto until 12pm (noon) on Friday 28</a:t>
            </a:r>
            <a:r>
              <a:rPr lang="en-GB" sz="1200" baseline="30000" dirty="0">
                <a:latin typeface="Century Gothic"/>
              </a:rPr>
              <a:t>th</a:t>
            </a:r>
            <a:r>
              <a:rPr lang="en-GB" dirty="0">
                <a:latin typeface="Century Gothic"/>
              </a:rPr>
              <a:t> March.</a:t>
            </a:r>
          </a:p>
          <a:p>
            <a:r>
              <a:rPr lang="en-GB" dirty="0">
                <a:latin typeface="Century Gothic"/>
              </a:rPr>
              <a:t>Sign up to take part in the Elections Debates.</a:t>
            </a:r>
            <a:endParaRPr lang="en-GB" dirty="0"/>
          </a:p>
        </p:txBody>
      </p:sp>
      <p:pic>
        <p:nvPicPr>
          <p:cNvPr id="5" name="Graphic 4" descr="Megaphone1 with solid fill">
            <a:extLst>
              <a:ext uri="{FF2B5EF4-FFF2-40B4-BE49-F238E27FC236}">
                <a16:creationId xmlns:a16="http://schemas.microsoft.com/office/drawing/2014/main" id="{A6136025-7FAC-4FD8-667F-207323AA6C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0211" y="93515"/>
            <a:ext cx="1301859" cy="1301859"/>
          </a:xfrm>
          <a:prstGeom prst="rect">
            <a:avLst/>
          </a:prstGeom>
        </p:spPr>
      </p:pic>
      <p:cxnSp>
        <p:nvCxnSpPr>
          <p:cNvPr id="4" name="Connector: Curved 3">
            <a:extLst>
              <a:ext uri="{FF2B5EF4-FFF2-40B4-BE49-F238E27FC236}">
                <a16:creationId xmlns:a16="http://schemas.microsoft.com/office/drawing/2014/main" id="{166F3206-15B3-925E-BD95-2027B3AD005E}"/>
              </a:ext>
            </a:extLst>
          </p:cNvPr>
          <p:cNvCxnSpPr/>
          <p:nvPr/>
        </p:nvCxnSpPr>
        <p:spPr>
          <a:xfrm>
            <a:off x="4807989" y="3972480"/>
            <a:ext cx="2025224" cy="582608"/>
          </a:xfrm>
          <a:prstGeom prst="curvedConnector3">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qr code on a blue background&#10;&#10;AI-generated content may be incorrect.">
            <a:extLst>
              <a:ext uri="{FF2B5EF4-FFF2-40B4-BE49-F238E27FC236}">
                <a16:creationId xmlns:a16="http://schemas.microsoft.com/office/drawing/2014/main" id="{B466541E-5BC6-D7BD-DDCE-F131DD8C30B1}"/>
              </a:ext>
            </a:extLst>
          </p:cNvPr>
          <p:cNvPicPr>
            <a:picLocks noChangeAspect="1"/>
          </p:cNvPicPr>
          <p:nvPr/>
        </p:nvPicPr>
        <p:blipFill>
          <a:blip r:embed="rId4"/>
          <a:srcRect l="25564" t="35890" r="24931" b="14190"/>
          <a:stretch/>
        </p:blipFill>
        <p:spPr>
          <a:xfrm>
            <a:off x="6831042" y="3633877"/>
            <a:ext cx="1479506" cy="1439348"/>
          </a:xfrm>
          <a:prstGeom prst="rect">
            <a:avLst/>
          </a:prstGeom>
        </p:spPr>
      </p:pic>
    </p:spTree>
    <p:extLst>
      <p:ext uri="{BB962C8B-B14F-4D97-AF65-F5344CB8AC3E}">
        <p14:creationId xmlns:p14="http://schemas.microsoft.com/office/powerpoint/2010/main" val="511781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699C67-5285-7EC7-AA19-4525B549578A}"/>
              </a:ext>
            </a:extLst>
          </p:cNvPr>
          <p:cNvSpPr>
            <a:spLocks noGrp="1"/>
          </p:cNvSpPr>
          <p:nvPr>
            <p:ph idx="1"/>
          </p:nvPr>
        </p:nvSpPr>
        <p:spPr>
          <a:xfrm>
            <a:off x="539552" y="1269105"/>
            <a:ext cx="7886700" cy="3262312"/>
          </a:xfrm>
        </p:spPr>
        <p:txBody>
          <a:bodyPr vert="horz" lIns="91440" tIns="45720" rIns="91440" bIns="45720" rtlCol="0" anchor="t">
            <a:normAutofit/>
          </a:bodyPr>
          <a:lstStyle/>
          <a:p>
            <a:pPr marL="285750" indent="-285750">
              <a:buFont typeface="Arial" panose="020B0604020202020204" pitchFamily="34" charset="0"/>
              <a:buChar char="•"/>
            </a:pPr>
            <a:r>
              <a:rPr lang="en-GB" dirty="0">
                <a:latin typeface="Century Gothic"/>
              </a:rPr>
              <a:t>Read the information in the Candidates Hub on the Students’ Union website</a:t>
            </a:r>
          </a:p>
          <a:p>
            <a:pPr marL="285750" indent="-285750">
              <a:buFont typeface="Arial" panose="020B0604020202020204" pitchFamily="34" charset="0"/>
              <a:buChar char="•"/>
            </a:pPr>
            <a:r>
              <a:rPr lang="en-GB" dirty="0">
                <a:latin typeface="Century Gothic"/>
              </a:rPr>
              <a:t>Read the emails we send you (yes, really)</a:t>
            </a:r>
          </a:p>
          <a:p>
            <a:pPr marL="285750" indent="-285750">
              <a:buFont typeface="Arial" panose="020B0604020202020204" pitchFamily="34" charset="0"/>
              <a:buChar char="•"/>
            </a:pPr>
            <a:r>
              <a:rPr lang="en-GB" dirty="0">
                <a:latin typeface="Century Gothic"/>
              </a:rPr>
              <a:t>Campaigning kick-off – Thursday 27</a:t>
            </a:r>
            <a:r>
              <a:rPr lang="en-GB" baseline="30000" dirty="0">
                <a:latin typeface="Century Gothic"/>
              </a:rPr>
              <a:t>th</a:t>
            </a:r>
            <a:r>
              <a:rPr lang="en-GB" dirty="0">
                <a:latin typeface="Century Gothic"/>
              </a:rPr>
              <a:t> March at 11:30-3pm (Recovery Room)</a:t>
            </a:r>
          </a:p>
          <a:p>
            <a:pPr marL="285750" indent="-285750">
              <a:buFont typeface="Arial" panose="020B0604020202020204" pitchFamily="34" charset="0"/>
              <a:buChar char="•"/>
            </a:pPr>
            <a:r>
              <a:rPr lang="en-GB" dirty="0">
                <a:latin typeface="Century Gothic"/>
              </a:rPr>
              <a:t>Email us on </a:t>
            </a:r>
            <a:r>
              <a:rPr lang="en-GB" dirty="0">
                <a:latin typeface="Century Gothic"/>
                <a:hlinkClick r:id="rId2"/>
              </a:rPr>
              <a:t>su-elections@qmul.ac.uk</a:t>
            </a:r>
            <a:r>
              <a:rPr lang="en-GB" dirty="0">
                <a:latin typeface="Century Gothic"/>
              </a:rPr>
              <a:t> (we work Monday-Friday, 9am-5pm)</a:t>
            </a:r>
          </a:p>
          <a:p>
            <a:pPr marL="285750" indent="-285750">
              <a:buFont typeface="Arial" panose="020B0604020202020204" pitchFamily="34" charset="0"/>
              <a:buChar char="•"/>
            </a:pPr>
            <a:r>
              <a:rPr lang="en-GB" dirty="0">
                <a:latin typeface="Century Gothic"/>
              </a:rPr>
              <a:t>Sign up for the debate: </a:t>
            </a:r>
            <a:endParaRPr lang="en-GB" dirty="0"/>
          </a:p>
        </p:txBody>
      </p:sp>
      <p:sp>
        <p:nvSpPr>
          <p:cNvPr id="3" name="Slide Number Placeholder 2">
            <a:extLst>
              <a:ext uri="{FF2B5EF4-FFF2-40B4-BE49-F238E27FC236}">
                <a16:creationId xmlns:a16="http://schemas.microsoft.com/office/drawing/2014/main" id="{6106AA87-7BBD-4379-8C37-A970BA565E6D}"/>
              </a:ext>
            </a:extLst>
          </p:cNvPr>
          <p:cNvSpPr>
            <a:spLocks noGrp="1"/>
          </p:cNvSpPr>
          <p:nvPr>
            <p:ph type="sldNum" sz="quarter" idx="10"/>
          </p:nvPr>
        </p:nvSpPr>
        <p:spPr/>
        <p:txBody>
          <a:bodyPr/>
          <a:lstStyle/>
          <a:p>
            <a:fld id="{4E33ED60-56AF-FB4E-8B0B-6A01871B6CE7}" type="slidenum">
              <a:rPr lang="en-US" smtClean="0"/>
              <a:pPr/>
              <a:t>12</a:t>
            </a:fld>
            <a:endParaRPr lang="en-US"/>
          </a:p>
        </p:txBody>
      </p:sp>
      <p:sp>
        <p:nvSpPr>
          <p:cNvPr id="4" name="Title 3">
            <a:extLst>
              <a:ext uri="{FF2B5EF4-FFF2-40B4-BE49-F238E27FC236}">
                <a16:creationId xmlns:a16="http://schemas.microsoft.com/office/drawing/2014/main" id="{8331DC77-3D0D-83DF-405F-8F4EC7DFC42C}"/>
              </a:ext>
            </a:extLst>
          </p:cNvPr>
          <p:cNvSpPr>
            <a:spLocks noGrp="1"/>
          </p:cNvSpPr>
          <p:nvPr>
            <p:ph type="title"/>
          </p:nvPr>
        </p:nvSpPr>
        <p:spPr>
          <a:xfrm>
            <a:off x="1271072" y="555527"/>
            <a:ext cx="7886700" cy="576063"/>
          </a:xfrm>
        </p:spPr>
        <p:txBody>
          <a:bodyPr/>
          <a:lstStyle/>
          <a:p>
            <a:r>
              <a:rPr lang="en-GB"/>
              <a:t>Support</a:t>
            </a:r>
          </a:p>
        </p:txBody>
      </p:sp>
      <p:pic>
        <p:nvPicPr>
          <p:cNvPr id="6" name="Graphic 5" descr="Questions with solid fill">
            <a:extLst>
              <a:ext uri="{FF2B5EF4-FFF2-40B4-BE49-F238E27FC236}">
                <a16:creationId xmlns:a16="http://schemas.microsoft.com/office/drawing/2014/main" id="{A5C888B1-6557-AA5D-7EDE-FAB1578C6A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072" y="107642"/>
            <a:ext cx="1152000" cy="1152000"/>
          </a:xfrm>
          <a:prstGeom prst="rect">
            <a:avLst/>
          </a:prstGeom>
        </p:spPr>
      </p:pic>
      <p:pic>
        <p:nvPicPr>
          <p:cNvPr id="7" name="Picture 6" descr="A qr code on a blue background&#10;&#10;AI-generated content may be incorrect.">
            <a:extLst>
              <a:ext uri="{FF2B5EF4-FFF2-40B4-BE49-F238E27FC236}">
                <a16:creationId xmlns:a16="http://schemas.microsoft.com/office/drawing/2014/main" id="{47C835A6-0A35-A293-6CC4-E5038C5F7DFF}"/>
              </a:ext>
            </a:extLst>
          </p:cNvPr>
          <p:cNvPicPr>
            <a:picLocks noChangeAspect="1"/>
          </p:cNvPicPr>
          <p:nvPr/>
        </p:nvPicPr>
        <p:blipFill>
          <a:blip r:embed="rId5"/>
          <a:srcRect l="25572" t="35776" r="25364" b="14440"/>
          <a:stretch/>
        </p:blipFill>
        <p:spPr>
          <a:xfrm>
            <a:off x="3520656" y="3288820"/>
            <a:ext cx="1466351" cy="1435462"/>
          </a:xfrm>
          <a:prstGeom prst="rect">
            <a:avLst/>
          </a:prstGeom>
        </p:spPr>
      </p:pic>
    </p:spTree>
    <p:extLst>
      <p:ext uri="{BB962C8B-B14F-4D97-AF65-F5344CB8AC3E}">
        <p14:creationId xmlns:p14="http://schemas.microsoft.com/office/powerpoint/2010/main" val="239200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395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1143EA-44EF-52F7-E795-F6CC9BC517E4}"/>
              </a:ext>
            </a:extLst>
          </p:cNvPr>
          <p:cNvSpPr>
            <a:spLocks noGrp="1"/>
          </p:cNvSpPr>
          <p:nvPr>
            <p:ph idx="1"/>
          </p:nvPr>
        </p:nvSpPr>
        <p:spPr/>
        <p:txBody>
          <a:bodyPr/>
          <a:lstStyle/>
          <a:p>
            <a:pPr marL="285750" indent="-285750">
              <a:buFont typeface="Arial" panose="020B0604020202020204" pitchFamily="34" charset="0"/>
              <a:buChar char="•"/>
            </a:pPr>
            <a:r>
              <a:rPr lang="en-GB"/>
              <a:t>The Candidate Briefing will cover the key elections rules to ensure all candidates are aware of the rules.</a:t>
            </a:r>
          </a:p>
          <a:p>
            <a:pPr marL="285750" indent="-285750">
              <a:buFont typeface="Arial" panose="020B0604020202020204" pitchFamily="34" charset="0"/>
              <a:buChar char="•"/>
            </a:pPr>
            <a:r>
              <a:rPr lang="en-GB"/>
              <a:t>Not knowing the rules is not an excuse for breaking the rules.</a:t>
            </a:r>
          </a:p>
          <a:p>
            <a:pPr marL="285750" indent="-285750">
              <a:buFont typeface="Arial" panose="020B0604020202020204" pitchFamily="34" charset="0"/>
              <a:buChar char="•"/>
            </a:pPr>
            <a:r>
              <a:rPr lang="en-GB"/>
              <a:t>If there’s something you’re unsure about, please ask for clarification. There’s time for questions at the end, and you can contact us on </a:t>
            </a:r>
            <a:r>
              <a:rPr lang="en-GB">
                <a:hlinkClick r:id="rId2"/>
              </a:rPr>
              <a:t>su-elections@qmul.ac.uk</a:t>
            </a:r>
            <a:r>
              <a:rPr lang="en-GB"/>
              <a:t> at any point during the elections period.</a:t>
            </a:r>
          </a:p>
          <a:p>
            <a:pPr marL="285750" indent="-285750">
              <a:buFont typeface="Arial" panose="020B0604020202020204" pitchFamily="34" charset="0"/>
              <a:buChar char="•"/>
            </a:pPr>
            <a:r>
              <a:rPr lang="en-GB"/>
              <a:t>The slides will be available in the Candidates Hub under ‘Resources to download’.</a:t>
            </a:r>
          </a:p>
        </p:txBody>
      </p:sp>
      <p:sp>
        <p:nvSpPr>
          <p:cNvPr id="3" name="Slide Number Placeholder 2">
            <a:extLst>
              <a:ext uri="{FF2B5EF4-FFF2-40B4-BE49-F238E27FC236}">
                <a16:creationId xmlns:a16="http://schemas.microsoft.com/office/drawing/2014/main" id="{12F38558-E101-240F-5573-C2CF6D5DDFE4}"/>
              </a:ext>
            </a:extLst>
          </p:cNvPr>
          <p:cNvSpPr>
            <a:spLocks noGrp="1"/>
          </p:cNvSpPr>
          <p:nvPr>
            <p:ph type="sldNum" sz="quarter" idx="10"/>
          </p:nvPr>
        </p:nvSpPr>
        <p:spPr/>
        <p:txBody>
          <a:bodyPr/>
          <a:lstStyle/>
          <a:p>
            <a:fld id="{4E33ED60-56AF-FB4E-8B0B-6A01871B6CE7}" type="slidenum">
              <a:rPr lang="en-US" smtClean="0"/>
              <a:pPr/>
              <a:t>2</a:t>
            </a:fld>
            <a:endParaRPr lang="en-US"/>
          </a:p>
        </p:txBody>
      </p:sp>
      <p:sp>
        <p:nvSpPr>
          <p:cNvPr id="4" name="Title 3">
            <a:extLst>
              <a:ext uri="{FF2B5EF4-FFF2-40B4-BE49-F238E27FC236}">
                <a16:creationId xmlns:a16="http://schemas.microsoft.com/office/drawing/2014/main" id="{3FCAFFEA-1C6C-07C1-404D-DEE7A21DD8C6}"/>
              </a:ext>
            </a:extLst>
          </p:cNvPr>
          <p:cNvSpPr>
            <a:spLocks noGrp="1"/>
          </p:cNvSpPr>
          <p:nvPr>
            <p:ph type="title"/>
          </p:nvPr>
        </p:nvSpPr>
        <p:spPr>
          <a:xfrm>
            <a:off x="1190972" y="621483"/>
            <a:ext cx="7886700" cy="576063"/>
          </a:xfrm>
        </p:spPr>
        <p:txBody>
          <a:bodyPr/>
          <a:lstStyle/>
          <a:p>
            <a:r>
              <a:rPr lang="en-GB"/>
              <a:t>This session</a:t>
            </a:r>
          </a:p>
        </p:txBody>
      </p:sp>
      <p:pic>
        <p:nvPicPr>
          <p:cNvPr id="6" name="Graphic 5" descr="Teacher with solid fill">
            <a:extLst>
              <a:ext uri="{FF2B5EF4-FFF2-40B4-BE49-F238E27FC236}">
                <a16:creationId xmlns:a16="http://schemas.microsoft.com/office/drawing/2014/main" id="{6E8FCA0D-8D50-299C-EE73-A60CF0D8DC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7642"/>
            <a:ext cx="1152000" cy="1152000"/>
          </a:xfrm>
          <a:prstGeom prst="rect">
            <a:avLst/>
          </a:prstGeom>
        </p:spPr>
      </p:pic>
    </p:spTree>
    <p:extLst>
      <p:ext uri="{BB962C8B-B14F-4D97-AF65-F5344CB8AC3E}">
        <p14:creationId xmlns:p14="http://schemas.microsoft.com/office/powerpoint/2010/main" val="3949182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CC4319-05F8-502D-6D64-18A6AC9F89E0}"/>
              </a:ext>
            </a:extLst>
          </p:cNvPr>
          <p:cNvSpPr>
            <a:spLocks noGrp="1"/>
          </p:cNvSpPr>
          <p:nvPr>
            <p:ph idx="1"/>
          </p:nvPr>
        </p:nvSpPr>
        <p:spPr/>
        <p:txBody>
          <a:bodyPr/>
          <a:lstStyle/>
          <a:p>
            <a:pPr marL="285750" indent="-285750">
              <a:buFont typeface="Arial" panose="020B0604020202020204" pitchFamily="34" charset="0"/>
              <a:buChar char="•"/>
            </a:pPr>
            <a:r>
              <a:rPr lang="en-GB"/>
              <a:t>You are permitted to start your campaign after the Candidates Briefing (so very soon).</a:t>
            </a:r>
          </a:p>
          <a:p>
            <a:pPr marL="285750" indent="-285750">
              <a:buFont typeface="Arial" panose="020B0604020202020204" pitchFamily="34" charset="0"/>
              <a:buChar char="•"/>
            </a:pPr>
            <a:r>
              <a:rPr lang="en-GB"/>
              <a:t>You must not buy any campaigning materials or undertake any forms of free campaigning (including social media posts) before the Candidates Briefing.</a:t>
            </a:r>
          </a:p>
          <a:p>
            <a:pPr marL="285750" indent="-285750">
              <a:buFont typeface="Arial" panose="020B0604020202020204" pitchFamily="34" charset="0"/>
              <a:buChar char="•"/>
            </a:pPr>
            <a:r>
              <a:rPr lang="en-GB"/>
              <a:t>You can campaign until the very last second of the voting period.</a:t>
            </a:r>
          </a:p>
          <a:p>
            <a:pPr marL="285750" indent="-285750">
              <a:buFont typeface="Arial" panose="020B0604020202020204" pitchFamily="34" charset="0"/>
              <a:buChar char="•"/>
            </a:pPr>
            <a:r>
              <a:rPr lang="en-GB"/>
              <a:t>During voting, you must not be present when a student is voting. If a student is using their phone, laptop or another device to vote, you must step away from them and allow them to cast their votes without you guiding them or looking at their votes.</a:t>
            </a:r>
          </a:p>
        </p:txBody>
      </p:sp>
      <p:sp>
        <p:nvSpPr>
          <p:cNvPr id="3" name="Slide Number Placeholder 2">
            <a:extLst>
              <a:ext uri="{FF2B5EF4-FFF2-40B4-BE49-F238E27FC236}">
                <a16:creationId xmlns:a16="http://schemas.microsoft.com/office/drawing/2014/main" id="{078D5186-BC8D-7288-7313-B1AFCB41DEDC}"/>
              </a:ext>
            </a:extLst>
          </p:cNvPr>
          <p:cNvSpPr>
            <a:spLocks noGrp="1"/>
          </p:cNvSpPr>
          <p:nvPr>
            <p:ph type="sldNum" sz="quarter" idx="10"/>
          </p:nvPr>
        </p:nvSpPr>
        <p:spPr/>
        <p:txBody>
          <a:bodyPr/>
          <a:lstStyle/>
          <a:p>
            <a:fld id="{4E33ED60-56AF-FB4E-8B0B-6A01871B6CE7}" type="slidenum">
              <a:rPr lang="en-US" smtClean="0"/>
              <a:pPr/>
              <a:t>3</a:t>
            </a:fld>
            <a:endParaRPr lang="en-US"/>
          </a:p>
        </p:txBody>
      </p:sp>
      <p:sp>
        <p:nvSpPr>
          <p:cNvPr id="4" name="Title 3">
            <a:extLst>
              <a:ext uri="{FF2B5EF4-FFF2-40B4-BE49-F238E27FC236}">
                <a16:creationId xmlns:a16="http://schemas.microsoft.com/office/drawing/2014/main" id="{8C1B2D5D-8EA2-F823-B7BB-2195AF94C9B2}"/>
              </a:ext>
            </a:extLst>
          </p:cNvPr>
          <p:cNvSpPr>
            <a:spLocks noGrp="1"/>
          </p:cNvSpPr>
          <p:nvPr>
            <p:ph type="title"/>
          </p:nvPr>
        </p:nvSpPr>
        <p:spPr>
          <a:xfrm>
            <a:off x="1189714" y="542493"/>
            <a:ext cx="7886700" cy="576063"/>
          </a:xfrm>
        </p:spPr>
        <p:txBody>
          <a:bodyPr/>
          <a:lstStyle/>
          <a:p>
            <a:r>
              <a:rPr lang="en-GB"/>
              <a:t>When are you allowed to campaign?</a:t>
            </a:r>
          </a:p>
        </p:txBody>
      </p:sp>
      <p:pic>
        <p:nvPicPr>
          <p:cNvPr id="6" name="Graphic 5" descr="Clock with solid fill">
            <a:extLst>
              <a:ext uri="{FF2B5EF4-FFF2-40B4-BE49-F238E27FC236}">
                <a16:creationId xmlns:a16="http://schemas.microsoft.com/office/drawing/2014/main" id="{D71E6A6C-7BAA-CAB8-124D-4C748532E5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586" y="45546"/>
            <a:ext cx="1152000" cy="1152000"/>
          </a:xfrm>
          <a:prstGeom prst="rect">
            <a:avLst/>
          </a:prstGeom>
        </p:spPr>
      </p:pic>
    </p:spTree>
    <p:extLst>
      <p:ext uri="{BB962C8B-B14F-4D97-AF65-F5344CB8AC3E}">
        <p14:creationId xmlns:p14="http://schemas.microsoft.com/office/powerpoint/2010/main" val="368182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2FAE05-EE59-F29E-8C2E-B4209F4B2074}"/>
              </a:ext>
            </a:extLst>
          </p:cNvPr>
          <p:cNvSpPr>
            <a:spLocks noGrp="1"/>
          </p:cNvSpPr>
          <p:nvPr>
            <p:ph idx="1"/>
          </p:nvPr>
        </p:nvSpPr>
        <p:spPr>
          <a:xfrm>
            <a:off x="539552" y="1197545"/>
            <a:ext cx="7886700" cy="3565285"/>
          </a:xfrm>
        </p:spPr>
        <p:txBody>
          <a:bodyPr>
            <a:normAutofit fontScale="92500" lnSpcReduction="20000"/>
          </a:body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900"/>
              <a:t>You must not campaign in the libraries, labs (including computer labs) or any other space that a staff member has instructed you to not campaign in.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900"/>
              <a:t>You must not block any doors or access ways.</a:t>
            </a:r>
          </a:p>
          <a:p>
            <a:pPr marL="285750" indent="-285750">
              <a:buFont typeface="Arial" panose="020B0604020202020204" pitchFamily="34" charset="0"/>
              <a:buChar char="•"/>
              <a:defRPr/>
            </a:pPr>
            <a:r>
              <a:rPr lang="en-GB" sz="1900"/>
              <a:t>If you want to place any printed materials (such as leaflets or posters) anywhere on campus (apart from designated areas within SU spaces), you must get permission from the relevant building manager. </a:t>
            </a:r>
          </a:p>
          <a:p>
            <a:pPr marL="285750" indent="-285750">
              <a:buFont typeface="Arial" panose="020B0604020202020204" pitchFamily="34" charset="0"/>
              <a:buChar char="•"/>
              <a:defRPr/>
            </a:pPr>
            <a:r>
              <a:rPr lang="en-GB" sz="1900"/>
              <a:t>You must not use glue, stickers or cello tape to fix promotional materials to buildings, furniture or any other items – always use </a:t>
            </a:r>
            <a:r>
              <a:rPr lang="en-GB" sz="1900" err="1"/>
              <a:t>blu</a:t>
            </a:r>
            <a:r>
              <a:rPr lang="en-GB" sz="1900"/>
              <a:t> tack. </a:t>
            </a:r>
          </a:p>
          <a:p>
            <a:pPr marL="285750" indent="-285750">
              <a:buFont typeface="Arial" panose="020B0604020202020204" pitchFamily="34" charset="0"/>
              <a:buChar char="•"/>
              <a:defRPr/>
            </a:pPr>
            <a:r>
              <a:rPr lang="en-GB" sz="1900"/>
              <a:t>Your promotional materials must not cover any other promotional materials or signage (only put your promo up if there’s a clear space for you to use).</a:t>
            </a:r>
          </a:p>
        </p:txBody>
      </p:sp>
      <p:sp>
        <p:nvSpPr>
          <p:cNvPr id="3" name="Slide Number Placeholder 2">
            <a:extLst>
              <a:ext uri="{FF2B5EF4-FFF2-40B4-BE49-F238E27FC236}">
                <a16:creationId xmlns:a16="http://schemas.microsoft.com/office/drawing/2014/main" id="{DCD3B0C9-D1BF-30BE-0D50-018F8549B1CF}"/>
              </a:ext>
            </a:extLst>
          </p:cNvPr>
          <p:cNvSpPr>
            <a:spLocks noGrp="1"/>
          </p:cNvSpPr>
          <p:nvPr>
            <p:ph type="sldNum" sz="quarter" idx="10"/>
          </p:nvPr>
        </p:nvSpPr>
        <p:spPr/>
        <p:txBody>
          <a:bodyPr/>
          <a:lstStyle/>
          <a:p>
            <a:fld id="{4E33ED60-56AF-FB4E-8B0B-6A01871B6CE7}" type="slidenum">
              <a:rPr lang="en-US" smtClean="0"/>
              <a:pPr/>
              <a:t>4</a:t>
            </a:fld>
            <a:endParaRPr lang="en-US"/>
          </a:p>
        </p:txBody>
      </p:sp>
      <p:sp>
        <p:nvSpPr>
          <p:cNvPr id="4" name="Title 3">
            <a:extLst>
              <a:ext uri="{FF2B5EF4-FFF2-40B4-BE49-F238E27FC236}">
                <a16:creationId xmlns:a16="http://schemas.microsoft.com/office/drawing/2014/main" id="{8C0F3961-CA66-3286-A701-4DC39E35554B}"/>
              </a:ext>
            </a:extLst>
          </p:cNvPr>
          <p:cNvSpPr>
            <a:spLocks noGrp="1"/>
          </p:cNvSpPr>
          <p:nvPr>
            <p:ph type="title"/>
          </p:nvPr>
        </p:nvSpPr>
        <p:spPr>
          <a:xfrm>
            <a:off x="1159759" y="555527"/>
            <a:ext cx="7886700" cy="576063"/>
          </a:xfrm>
        </p:spPr>
        <p:txBody>
          <a:bodyPr>
            <a:normAutofit/>
          </a:bodyPr>
          <a:lstStyle/>
          <a:p>
            <a:r>
              <a:rPr lang="en-GB"/>
              <a:t>Where are you allowed to campaign?</a:t>
            </a:r>
          </a:p>
        </p:txBody>
      </p:sp>
      <p:pic>
        <p:nvPicPr>
          <p:cNvPr id="6" name="Graphic 5" descr="Treasure Map outline">
            <a:extLst>
              <a:ext uri="{FF2B5EF4-FFF2-40B4-BE49-F238E27FC236}">
                <a16:creationId xmlns:a16="http://schemas.microsoft.com/office/drawing/2014/main" id="{B840E40F-030B-2641-EB9E-E466ECB105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089" y="-20473"/>
            <a:ext cx="1152000" cy="1152000"/>
          </a:xfrm>
          <a:prstGeom prst="rect">
            <a:avLst/>
          </a:prstGeom>
        </p:spPr>
      </p:pic>
    </p:spTree>
    <p:extLst>
      <p:ext uri="{BB962C8B-B14F-4D97-AF65-F5344CB8AC3E}">
        <p14:creationId xmlns:p14="http://schemas.microsoft.com/office/powerpoint/2010/main" val="2409089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9324F4-5ED6-B7E2-5020-4475787A321C}"/>
              </a:ext>
            </a:extLst>
          </p:cNvPr>
          <p:cNvSpPr>
            <a:spLocks noGrp="1"/>
          </p:cNvSpPr>
          <p:nvPr>
            <p:ph idx="1"/>
          </p:nvPr>
        </p:nvSpPr>
        <p:spPr>
          <a:xfrm>
            <a:off x="539552" y="1062378"/>
            <a:ext cx="7886700" cy="3748161"/>
          </a:xfrm>
        </p:spPr>
        <p:txBody>
          <a:bodyPr>
            <a:normAutofit fontScale="92500" lnSpcReduction="20000"/>
          </a:bodyPr>
          <a:lstStyle/>
          <a:p>
            <a:pPr marL="285750" indent="-285750">
              <a:buFont typeface="Arial" panose="020B0604020202020204" pitchFamily="34" charset="0"/>
              <a:buChar char="•"/>
            </a:pPr>
            <a:r>
              <a:rPr lang="en-GB"/>
              <a:t>All means of campaigning are allowed (including on-campus campaigning, social media campaigning and other forms of online campaigning), unless stated otherwise in the elections rules, or in rulings issued by the Returning Officer or their deputy.</a:t>
            </a:r>
          </a:p>
          <a:p>
            <a:pPr marL="285750" indent="-285750">
              <a:buFont typeface="Arial" panose="020B0604020202020204" pitchFamily="34" charset="0"/>
              <a:buChar char="•"/>
            </a:pPr>
            <a:r>
              <a:rPr lang="en-GB"/>
              <a:t>You are welcome to use existing social media accounts (but it might be worth going through your old posts to make sure you’re happy for everyone to see these).</a:t>
            </a:r>
          </a:p>
          <a:p>
            <a:pPr marL="285750" indent="-285750">
              <a:buFont typeface="Arial" panose="020B0604020202020204" pitchFamily="34" charset="0"/>
              <a:buChar char="•"/>
            </a:pPr>
            <a:r>
              <a:rPr lang="en-GB"/>
              <a:t>You must not use any electronic sound equipment such as loudspeakers or loud hailers when campaigning.</a:t>
            </a:r>
          </a:p>
          <a:p>
            <a:pPr marL="285750" indent="-285750">
              <a:buFont typeface="Arial" panose="020B0604020202020204" pitchFamily="34" charset="0"/>
              <a:buChar char="•"/>
            </a:pPr>
            <a:r>
              <a:rPr lang="en-GB"/>
              <a:t>Student groups that are part of the Students’ Union (such as societies and sports clubs) cannot endorse candidates or groups of candidates. This includes, but is not limited to, a student group using their grants or subs account to support candidates’ activities, or endorsing candidate(s) through their mailing list or social media accounts. </a:t>
            </a:r>
          </a:p>
          <a:p>
            <a:pPr marL="285750" indent="-285750">
              <a:buFont typeface="Arial" panose="020B0604020202020204" pitchFamily="34" charset="0"/>
              <a:buChar char="•"/>
            </a:pPr>
            <a:r>
              <a:rPr lang="en-GB"/>
              <a:t>You must not use any logos (including the QM logo) apart from the Students’ Union logo.</a:t>
            </a:r>
          </a:p>
          <a:p>
            <a:endParaRPr lang="en-GB"/>
          </a:p>
        </p:txBody>
      </p:sp>
      <p:sp>
        <p:nvSpPr>
          <p:cNvPr id="3" name="Slide Number Placeholder 2">
            <a:extLst>
              <a:ext uri="{FF2B5EF4-FFF2-40B4-BE49-F238E27FC236}">
                <a16:creationId xmlns:a16="http://schemas.microsoft.com/office/drawing/2014/main" id="{B5339183-30FA-CF9A-359A-08FA5CABAC1A}"/>
              </a:ext>
            </a:extLst>
          </p:cNvPr>
          <p:cNvSpPr>
            <a:spLocks noGrp="1"/>
          </p:cNvSpPr>
          <p:nvPr>
            <p:ph type="sldNum" sz="quarter" idx="10"/>
          </p:nvPr>
        </p:nvSpPr>
        <p:spPr/>
        <p:txBody>
          <a:bodyPr/>
          <a:lstStyle/>
          <a:p>
            <a:fld id="{4E33ED60-56AF-FB4E-8B0B-6A01871B6CE7}" type="slidenum">
              <a:rPr lang="en-US" smtClean="0"/>
              <a:pPr/>
              <a:t>5</a:t>
            </a:fld>
            <a:endParaRPr lang="en-US"/>
          </a:p>
        </p:txBody>
      </p:sp>
      <p:sp>
        <p:nvSpPr>
          <p:cNvPr id="4" name="Title 3">
            <a:extLst>
              <a:ext uri="{FF2B5EF4-FFF2-40B4-BE49-F238E27FC236}">
                <a16:creationId xmlns:a16="http://schemas.microsoft.com/office/drawing/2014/main" id="{2091CB84-3C04-9A0B-E8B1-58700B362A88}"/>
              </a:ext>
            </a:extLst>
          </p:cNvPr>
          <p:cNvSpPr>
            <a:spLocks noGrp="1"/>
          </p:cNvSpPr>
          <p:nvPr>
            <p:ph type="title"/>
          </p:nvPr>
        </p:nvSpPr>
        <p:spPr>
          <a:xfrm>
            <a:off x="1088192" y="555527"/>
            <a:ext cx="7886700" cy="576063"/>
          </a:xfrm>
        </p:spPr>
        <p:txBody>
          <a:bodyPr/>
          <a:lstStyle/>
          <a:p>
            <a:r>
              <a:rPr lang="en-GB"/>
              <a:t>How are you allowed to campaign?</a:t>
            </a:r>
          </a:p>
        </p:txBody>
      </p:sp>
      <p:pic>
        <p:nvPicPr>
          <p:cNvPr id="6" name="Graphic 5" descr="Marketing with solid fill">
            <a:extLst>
              <a:ext uri="{FF2B5EF4-FFF2-40B4-BE49-F238E27FC236}">
                <a16:creationId xmlns:a16="http://schemas.microsoft.com/office/drawing/2014/main" id="{DDD2E45E-B1B5-C609-3A97-7C9FE5AC52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635" y="94918"/>
            <a:ext cx="1152000" cy="1152000"/>
          </a:xfrm>
          <a:prstGeom prst="rect">
            <a:avLst/>
          </a:prstGeom>
        </p:spPr>
      </p:pic>
      <p:sp>
        <p:nvSpPr>
          <p:cNvPr id="8" name="Multiplication Sign 7">
            <a:extLst>
              <a:ext uri="{FF2B5EF4-FFF2-40B4-BE49-F238E27FC236}">
                <a16:creationId xmlns:a16="http://schemas.microsoft.com/office/drawing/2014/main" id="{4A131697-5045-C3B4-ABA1-6C48A36B090F}"/>
              </a:ext>
            </a:extLst>
          </p:cNvPr>
          <p:cNvSpPr/>
          <p:nvPr/>
        </p:nvSpPr>
        <p:spPr>
          <a:xfrm>
            <a:off x="169108" y="217190"/>
            <a:ext cx="914400" cy="914400"/>
          </a:xfrm>
          <a:prstGeom prst="mathMultiply">
            <a:avLst/>
          </a:prstGeom>
          <a:solidFill>
            <a:srgbClr val="D73079"/>
          </a:solidFill>
          <a:ln>
            <a:solidFill>
              <a:srgbClr val="D730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274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187445-7632-27C7-6754-980BBA931526}"/>
              </a:ext>
            </a:extLst>
          </p:cNvPr>
          <p:cNvSpPr>
            <a:spLocks noGrp="1"/>
          </p:cNvSpPr>
          <p:nvPr>
            <p:ph idx="1"/>
          </p:nvPr>
        </p:nvSpPr>
        <p:spPr/>
        <p:txBody>
          <a:bodyPr>
            <a:normAutofit/>
          </a:bodyPr>
          <a:lstStyle/>
          <a:p>
            <a:pPr marL="285750" indent="-285750">
              <a:buFont typeface="Arial" panose="020B0604020202020204" pitchFamily="34" charset="0"/>
              <a:buChar char="•"/>
            </a:pPr>
            <a:r>
              <a:rPr lang="en-GB"/>
              <a:t>All the rules set by QM and the Students’ Union and any relevant legislation also apply during the elections and cover all your campaigning activities and promotional materials.</a:t>
            </a:r>
          </a:p>
          <a:p>
            <a:pPr marL="285750" indent="-285750">
              <a:buFont typeface="Arial" panose="020B0604020202020204" pitchFamily="34" charset="0"/>
              <a:buChar char="•"/>
            </a:pPr>
            <a:r>
              <a:rPr lang="en-GB"/>
              <a:t>You must not remove, damage or change promotional </a:t>
            </a:r>
            <a:r>
              <a:rPr lang="en-GB">
                <a:effectLst/>
              </a:rPr>
              <a:t>materials belonging to other elections candidates (for example, you must not draw on their materials or cause damage to their materials).</a:t>
            </a:r>
          </a:p>
          <a:p>
            <a:pPr marL="285750" indent="-285750">
              <a:buFont typeface="Arial" panose="020B0604020202020204" pitchFamily="34" charset="0"/>
              <a:buChar char="•"/>
            </a:pPr>
            <a:r>
              <a:rPr lang="en-GB"/>
              <a:t>Political debates are part of the elections and some people might not agree with you, but all forms of harassment and bullying are unacceptable. Please contact us on </a:t>
            </a:r>
            <a:r>
              <a:rPr lang="en-GB">
                <a:hlinkClick r:id="rId2"/>
              </a:rPr>
              <a:t>su-elections@qmul.ac.uk</a:t>
            </a:r>
            <a:r>
              <a:rPr lang="en-GB"/>
              <a:t> or use Report and Support if you experience any harassment or bullying.</a:t>
            </a:r>
            <a:endParaRPr lang="en-GB" b="0" i="0">
              <a:solidFill>
                <a:srgbClr val="212427"/>
              </a:solidFill>
              <a:effectLst/>
              <a:latin typeface="proxima-nova"/>
            </a:endParaRPr>
          </a:p>
        </p:txBody>
      </p:sp>
      <p:sp>
        <p:nvSpPr>
          <p:cNvPr id="3" name="Slide Number Placeholder 2">
            <a:extLst>
              <a:ext uri="{FF2B5EF4-FFF2-40B4-BE49-F238E27FC236}">
                <a16:creationId xmlns:a16="http://schemas.microsoft.com/office/drawing/2014/main" id="{390D341B-03ED-AF71-44BE-62F462375DA2}"/>
              </a:ext>
            </a:extLst>
          </p:cNvPr>
          <p:cNvSpPr>
            <a:spLocks noGrp="1"/>
          </p:cNvSpPr>
          <p:nvPr>
            <p:ph type="sldNum" sz="quarter" idx="10"/>
          </p:nvPr>
        </p:nvSpPr>
        <p:spPr/>
        <p:txBody>
          <a:bodyPr/>
          <a:lstStyle/>
          <a:p>
            <a:fld id="{4E33ED60-56AF-FB4E-8B0B-6A01871B6CE7}" type="slidenum">
              <a:rPr lang="en-US" smtClean="0"/>
              <a:pPr/>
              <a:t>6</a:t>
            </a:fld>
            <a:endParaRPr lang="en-US"/>
          </a:p>
        </p:txBody>
      </p:sp>
      <p:sp>
        <p:nvSpPr>
          <p:cNvPr id="4" name="Title 3">
            <a:extLst>
              <a:ext uri="{FF2B5EF4-FFF2-40B4-BE49-F238E27FC236}">
                <a16:creationId xmlns:a16="http://schemas.microsoft.com/office/drawing/2014/main" id="{23444491-D8B6-AF29-EF4F-4BB7B9E32EBA}"/>
              </a:ext>
            </a:extLst>
          </p:cNvPr>
          <p:cNvSpPr>
            <a:spLocks noGrp="1"/>
          </p:cNvSpPr>
          <p:nvPr>
            <p:ph type="title"/>
          </p:nvPr>
        </p:nvSpPr>
        <p:spPr>
          <a:xfrm>
            <a:off x="1215412" y="555527"/>
            <a:ext cx="7886700" cy="576063"/>
          </a:xfrm>
        </p:spPr>
        <p:txBody>
          <a:bodyPr/>
          <a:lstStyle/>
          <a:p>
            <a:r>
              <a:rPr lang="en-GB"/>
              <a:t>And be nice! (Please)</a:t>
            </a:r>
          </a:p>
        </p:txBody>
      </p:sp>
      <p:pic>
        <p:nvPicPr>
          <p:cNvPr id="8" name="Graphic 7" descr="Open hand with plant with solid fill">
            <a:extLst>
              <a:ext uri="{FF2B5EF4-FFF2-40B4-BE49-F238E27FC236}">
                <a16:creationId xmlns:a16="http://schemas.microsoft.com/office/drawing/2014/main" id="{052BC447-D02D-1C71-D813-A84428D5EF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748" y="0"/>
            <a:ext cx="1152000" cy="1152000"/>
          </a:xfrm>
          <a:prstGeom prst="rect">
            <a:avLst/>
          </a:prstGeom>
        </p:spPr>
      </p:pic>
    </p:spTree>
    <p:extLst>
      <p:ext uri="{BB962C8B-B14F-4D97-AF65-F5344CB8AC3E}">
        <p14:creationId xmlns:p14="http://schemas.microsoft.com/office/powerpoint/2010/main" val="426747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FCB6F4-CEA6-ACA8-42F0-48CFC6246F51}"/>
              </a:ext>
            </a:extLst>
          </p:cNvPr>
          <p:cNvSpPr>
            <a:spLocks noGrp="1"/>
          </p:cNvSpPr>
          <p:nvPr>
            <p:ph idx="1"/>
          </p:nvPr>
        </p:nvSpPr>
        <p:spPr>
          <a:xfrm>
            <a:off x="539552" y="1285007"/>
            <a:ext cx="7886700" cy="3262312"/>
          </a:xfrm>
        </p:spPr>
        <p:txBody>
          <a:bodyPr>
            <a:normAutofit/>
          </a:body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You are welcome to have a group of supporters to help you with your campaign, but these must be full members of the Students’ Union (so that means they must be current QM students).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Your supporters can’t be staff members, family or friends outside QM.</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If you have any supporters helping you with your campaign, it’s your responsibility to tell them about the election rules (it might be a good idea to get them to read this briefing), and it may have consequences for you if your supporters break the elections rules (even if you were unaware, or didn’t tell them to break the rules).</a:t>
            </a:r>
          </a:p>
        </p:txBody>
      </p:sp>
      <p:sp>
        <p:nvSpPr>
          <p:cNvPr id="3" name="Slide Number Placeholder 2">
            <a:extLst>
              <a:ext uri="{FF2B5EF4-FFF2-40B4-BE49-F238E27FC236}">
                <a16:creationId xmlns:a16="http://schemas.microsoft.com/office/drawing/2014/main" id="{A1E538D3-CF23-488F-8032-8456BBDC84A1}"/>
              </a:ext>
            </a:extLst>
          </p:cNvPr>
          <p:cNvSpPr>
            <a:spLocks noGrp="1"/>
          </p:cNvSpPr>
          <p:nvPr>
            <p:ph type="sldNum" sz="quarter" idx="10"/>
          </p:nvPr>
        </p:nvSpPr>
        <p:spPr/>
        <p:txBody>
          <a:bodyPr/>
          <a:lstStyle/>
          <a:p>
            <a:fld id="{4E33ED60-56AF-FB4E-8B0B-6A01871B6CE7}" type="slidenum">
              <a:rPr lang="en-US" smtClean="0"/>
              <a:pPr/>
              <a:t>7</a:t>
            </a:fld>
            <a:endParaRPr lang="en-US"/>
          </a:p>
        </p:txBody>
      </p:sp>
      <p:sp>
        <p:nvSpPr>
          <p:cNvPr id="4" name="Title 3">
            <a:extLst>
              <a:ext uri="{FF2B5EF4-FFF2-40B4-BE49-F238E27FC236}">
                <a16:creationId xmlns:a16="http://schemas.microsoft.com/office/drawing/2014/main" id="{A4B6EF6C-35BF-40A7-F4FD-F1A9ED187AA8}"/>
              </a:ext>
            </a:extLst>
          </p:cNvPr>
          <p:cNvSpPr>
            <a:spLocks noGrp="1"/>
          </p:cNvSpPr>
          <p:nvPr>
            <p:ph type="title"/>
          </p:nvPr>
        </p:nvSpPr>
        <p:spPr>
          <a:xfrm>
            <a:off x="1283405" y="621483"/>
            <a:ext cx="7886700" cy="576063"/>
          </a:xfrm>
        </p:spPr>
        <p:txBody>
          <a:bodyPr/>
          <a:lstStyle/>
          <a:p>
            <a:r>
              <a:rPr lang="en-GB"/>
              <a:t>Rules for your supporters</a:t>
            </a:r>
          </a:p>
        </p:txBody>
      </p:sp>
      <p:pic>
        <p:nvPicPr>
          <p:cNvPr id="6" name="Graphic 5" descr="Cheers with solid fill">
            <a:extLst>
              <a:ext uri="{FF2B5EF4-FFF2-40B4-BE49-F238E27FC236}">
                <a16:creationId xmlns:a16="http://schemas.microsoft.com/office/drawing/2014/main" id="{76A57EB2-49E5-7137-E551-C5FBDA8247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748" y="135412"/>
            <a:ext cx="1152000" cy="1152000"/>
          </a:xfrm>
          <a:prstGeom prst="rect">
            <a:avLst/>
          </a:prstGeom>
        </p:spPr>
      </p:pic>
    </p:spTree>
    <p:extLst>
      <p:ext uri="{BB962C8B-B14F-4D97-AF65-F5344CB8AC3E}">
        <p14:creationId xmlns:p14="http://schemas.microsoft.com/office/powerpoint/2010/main" val="389476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5009FE-734D-A5BE-7D80-C3507D3488E8}"/>
              </a:ext>
            </a:extLst>
          </p:cNvPr>
          <p:cNvSpPr>
            <a:spLocks noGrp="1"/>
          </p:cNvSpPr>
          <p:nvPr>
            <p:ph idx="1"/>
          </p:nvPr>
        </p:nvSpPr>
        <p:spPr/>
        <p:txBody>
          <a:bodyPr/>
          <a:lstStyle/>
          <a:p>
            <a:pPr marL="285750" indent="-285750">
              <a:buFont typeface="Arial" panose="020B0604020202020204" pitchFamily="34" charset="0"/>
              <a:buChar char="•"/>
            </a:pPr>
            <a:r>
              <a:rPr lang="en-GB"/>
              <a:t>Staff must remain neutral. Don’t waste your sweets and leaflets on us :)</a:t>
            </a:r>
          </a:p>
          <a:p>
            <a:pPr marL="285750" indent="-285750">
              <a:buFont typeface="Arial" panose="020B0604020202020204" pitchFamily="34" charset="0"/>
              <a:buChar char="•"/>
            </a:pPr>
            <a:r>
              <a:rPr lang="en-GB"/>
              <a:t>Student staff members employed by the Students’ Union (for example, students that work in Ground or </a:t>
            </a:r>
            <a:r>
              <a:rPr lang="en-GB" err="1"/>
              <a:t>Qmotion</a:t>
            </a:r>
            <a:r>
              <a:rPr lang="en-GB"/>
              <a:t>) and Students’ Union Executive Officers must not campaign during working hours and must not use any resources provided by the Students’ Union (such as uniforms, access to printing or mailing lists) for the purpose of campaigning.</a:t>
            </a:r>
          </a:p>
          <a:p>
            <a:pPr marL="285750" indent="-285750">
              <a:buFont typeface="Arial" panose="020B0604020202020204" pitchFamily="34" charset="0"/>
              <a:buChar char="•"/>
            </a:pPr>
            <a:r>
              <a:rPr lang="en-GB"/>
              <a:t>If you are employed by the Students’ Union, we are very happy to explain the rules in more detail – book a drop-in or email us on </a:t>
            </a:r>
            <a:r>
              <a:rPr lang="en-GB">
                <a:hlinkClick r:id="rId2"/>
              </a:rPr>
              <a:t>su-elections@qmul.ac.uk</a:t>
            </a:r>
            <a:r>
              <a:rPr lang="en-GB"/>
              <a:t>. </a:t>
            </a:r>
          </a:p>
        </p:txBody>
      </p:sp>
      <p:sp>
        <p:nvSpPr>
          <p:cNvPr id="3" name="Slide Number Placeholder 2">
            <a:extLst>
              <a:ext uri="{FF2B5EF4-FFF2-40B4-BE49-F238E27FC236}">
                <a16:creationId xmlns:a16="http://schemas.microsoft.com/office/drawing/2014/main" id="{50EE9EB6-CF9B-B759-FEDC-E354B3312D47}"/>
              </a:ext>
            </a:extLst>
          </p:cNvPr>
          <p:cNvSpPr>
            <a:spLocks noGrp="1"/>
          </p:cNvSpPr>
          <p:nvPr>
            <p:ph type="sldNum" sz="quarter" idx="10"/>
          </p:nvPr>
        </p:nvSpPr>
        <p:spPr/>
        <p:txBody>
          <a:bodyPr/>
          <a:lstStyle/>
          <a:p>
            <a:fld id="{4E33ED60-56AF-FB4E-8B0B-6A01871B6CE7}" type="slidenum">
              <a:rPr lang="en-US" smtClean="0"/>
              <a:pPr/>
              <a:t>8</a:t>
            </a:fld>
            <a:endParaRPr lang="en-US"/>
          </a:p>
        </p:txBody>
      </p:sp>
      <p:sp>
        <p:nvSpPr>
          <p:cNvPr id="4" name="Title 3">
            <a:extLst>
              <a:ext uri="{FF2B5EF4-FFF2-40B4-BE49-F238E27FC236}">
                <a16:creationId xmlns:a16="http://schemas.microsoft.com/office/drawing/2014/main" id="{2026F334-93D1-3C4E-41D0-A2F78BE8DA33}"/>
              </a:ext>
            </a:extLst>
          </p:cNvPr>
          <p:cNvSpPr>
            <a:spLocks noGrp="1"/>
          </p:cNvSpPr>
          <p:nvPr>
            <p:ph type="title"/>
          </p:nvPr>
        </p:nvSpPr>
        <p:spPr>
          <a:xfrm>
            <a:off x="1247220" y="555527"/>
            <a:ext cx="7886700" cy="576063"/>
          </a:xfrm>
        </p:spPr>
        <p:txBody>
          <a:bodyPr/>
          <a:lstStyle/>
          <a:p>
            <a:r>
              <a:rPr lang="en-GB"/>
              <a:t>Staff and student staff</a:t>
            </a:r>
          </a:p>
        </p:txBody>
      </p:sp>
      <p:pic>
        <p:nvPicPr>
          <p:cNvPr id="6" name="Graphic 5" descr="Spinning Plates with solid fill">
            <a:extLst>
              <a:ext uri="{FF2B5EF4-FFF2-40B4-BE49-F238E27FC236}">
                <a16:creationId xmlns:a16="http://schemas.microsoft.com/office/drawing/2014/main" id="{92FE83CB-1CC7-5B1F-C61E-81F15427F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413" y="77350"/>
            <a:ext cx="1152000" cy="1152000"/>
          </a:xfrm>
          <a:prstGeom prst="rect">
            <a:avLst/>
          </a:prstGeom>
        </p:spPr>
      </p:pic>
    </p:spTree>
    <p:extLst>
      <p:ext uri="{BB962C8B-B14F-4D97-AF65-F5344CB8AC3E}">
        <p14:creationId xmlns:p14="http://schemas.microsoft.com/office/powerpoint/2010/main" val="3403270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1C6F0B-2428-EF68-B115-5A1FD9073612}"/>
              </a:ext>
            </a:extLst>
          </p:cNvPr>
          <p:cNvSpPr>
            <a:spLocks noGrp="1"/>
          </p:cNvSpPr>
          <p:nvPr>
            <p:ph idx="1"/>
          </p:nvPr>
        </p:nvSpPr>
        <p:spPr>
          <a:xfrm>
            <a:off x="539552" y="1221399"/>
            <a:ext cx="7886700" cy="3262312"/>
          </a:xfrm>
        </p:spPr>
        <p:txBody>
          <a:bodyPr vert="horz" lIns="91440" tIns="45720" rIns="91440" bIns="45720" rtlCol="0" anchor="t">
            <a:normAutofit/>
          </a:bodyPr>
          <a:lstStyle/>
          <a:p>
            <a:pPr marL="285750" indent="-285750">
              <a:buFont typeface="Arial" panose="020B0604020202020204" pitchFamily="34" charset="0"/>
              <a:buChar char="•"/>
            </a:pPr>
            <a:r>
              <a:rPr lang="en-GB" dirty="0">
                <a:latin typeface="Century Gothic"/>
              </a:rPr>
              <a:t>You must not exceed the allocated candidate budget. Not even if you are willing to pay more out of your own money. You must keep all receipts and be prepared to submit these on request. </a:t>
            </a:r>
          </a:p>
          <a:p>
            <a:pPr marL="285750" indent="-285750">
              <a:buFont typeface="Arial" panose="020B0604020202020204" pitchFamily="34" charset="0"/>
              <a:buChar char="•"/>
            </a:pPr>
            <a:r>
              <a:rPr lang="en-GB" dirty="0">
                <a:latin typeface="Century Gothic"/>
              </a:rPr>
              <a:t>The maximum budget is £50 for Board candidates (unless you are on a slate – tell us if that’s the case).</a:t>
            </a:r>
          </a:p>
          <a:p>
            <a:pPr marL="285750" indent="-285750">
              <a:buFont typeface="Arial" panose="020B0604020202020204" pitchFamily="34" charset="0"/>
              <a:buChar char="•"/>
            </a:pPr>
            <a:r>
              <a:rPr lang="en-GB" dirty="0">
                <a:latin typeface="Century Gothic"/>
              </a:rPr>
              <a:t>You must not hold prize draws or use giveaways (regardless of whether these items are pre-owned, donated or purchased for the purpose of elections) to incentivise voting in general, or incentivise votes for a specific candidate. Giveaways of items of negligible value (such as sweets) is permitted, as long as these items are not given away in exchange for votes.</a:t>
            </a:r>
          </a:p>
          <a:p>
            <a:endParaRPr lang="en-GB"/>
          </a:p>
        </p:txBody>
      </p:sp>
      <p:sp>
        <p:nvSpPr>
          <p:cNvPr id="3" name="Slide Number Placeholder 2">
            <a:extLst>
              <a:ext uri="{FF2B5EF4-FFF2-40B4-BE49-F238E27FC236}">
                <a16:creationId xmlns:a16="http://schemas.microsoft.com/office/drawing/2014/main" id="{F022175D-623B-374C-5334-68C383A9DC47}"/>
              </a:ext>
            </a:extLst>
          </p:cNvPr>
          <p:cNvSpPr>
            <a:spLocks noGrp="1"/>
          </p:cNvSpPr>
          <p:nvPr>
            <p:ph type="sldNum" sz="quarter" idx="10"/>
          </p:nvPr>
        </p:nvSpPr>
        <p:spPr/>
        <p:txBody>
          <a:bodyPr/>
          <a:lstStyle/>
          <a:p>
            <a:fld id="{4E33ED60-56AF-FB4E-8B0B-6A01871B6CE7}" type="slidenum">
              <a:rPr lang="en-US" smtClean="0"/>
              <a:pPr/>
              <a:t>9</a:t>
            </a:fld>
            <a:endParaRPr lang="en-US"/>
          </a:p>
        </p:txBody>
      </p:sp>
      <p:sp>
        <p:nvSpPr>
          <p:cNvPr id="4" name="Title 3">
            <a:extLst>
              <a:ext uri="{FF2B5EF4-FFF2-40B4-BE49-F238E27FC236}">
                <a16:creationId xmlns:a16="http://schemas.microsoft.com/office/drawing/2014/main" id="{978526F8-F12C-869D-5167-CFBA16BD6FE2}"/>
              </a:ext>
            </a:extLst>
          </p:cNvPr>
          <p:cNvSpPr>
            <a:spLocks noGrp="1"/>
          </p:cNvSpPr>
          <p:nvPr>
            <p:ph type="title"/>
          </p:nvPr>
        </p:nvSpPr>
        <p:spPr>
          <a:xfrm>
            <a:off x="1318781" y="555527"/>
            <a:ext cx="7886700" cy="576063"/>
          </a:xfrm>
        </p:spPr>
        <p:txBody>
          <a:bodyPr/>
          <a:lstStyle/>
          <a:p>
            <a:r>
              <a:rPr lang="en-GB"/>
              <a:t>Budgets</a:t>
            </a:r>
          </a:p>
        </p:txBody>
      </p:sp>
      <p:pic>
        <p:nvPicPr>
          <p:cNvPr id="6" name="Graphic 5" descr="Flying Money with solid fill">
            <a:extLst>
              <a:ext uri="{FF2B5EF4-FFF2-40B4-BE49-F238E27FC236}">
                <a16:creationId xmlns:a16="http://schemas.microsoft.com/office/drawing/2014/main" id="{30746FC1-973B-FDD0-1C87-385B527A3C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748" y="45546"/>
            <a:ext cx="1152000" cy="1152000"/>
          </a:xfrm>
          <a:prstGeom prst="rect">
            <a:avLst/>
          </a:prstGeom>
        </p:spPr>
      </p:pic>
    </p:spTree>
    <p:extLst>
      <p:ext uri="{BB962C8B-B14F-4D97-AF65-F5344CB8AC3E}">
        <p14:creationId xmlns:p14="http://schemas.microsoft.com/office/powerpoint/2010/main" val="2227480478"/>
      </p:ext>
    </p:extLst>
  </p:cSld>
  <p:clrMapOvr>
    <a:masterClrMapping/>
  </p:clrMapOvr>
</p:sld>
</file>

<file path=ppt/theme/theme1.xml><?xml version="1.0" encoding="utf-8"?>
<a:theme xmlns:a="http://schemas.openxmlformats.org/drawingml/2006/main" name="1 - MAIN ELECTIONS BRA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 MAIN ELECTIONS BRA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 NOMINA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 VOT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 - RESUL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QMULInformationClassificationTaxHTField0 xmlns="http://schemas.microsoft.com/sharepoint/v3">
      <Terms xmlns="http://schemas.microsoft.com/office/infopath/2007/PartnerControls">
        <TermInfo xmlns="http://schemas.microsoft.com/office/infopath/2007/PartnerControls">
          <TermName xmlns="http://schemas.microsoft.com/office/infopath/2007/PartnerControls">Protect</TermName>
          <TermId xmlns="http://schemas.microsoft.com/office/infopath/2007/PartnerControls">9124d8d9-0c1c-41e9-aa14-aba001e9a028</TermId>
        </TermInfo>
      </Terms>
    </QMULInformationClassificationTaxHTField0>
    <TaxKeywordTaxHTField xmlns="d5efd484-15aa-41a0-83f6-0646502cb6d6">
      <Terms xmlns="http://schemas.microsoft.com/office/infopath/2007/PartnerControls"/>
    </TaxKeywordTaxHTField>
    <TaxCatchAll xmlns="d5efd484-15aa-41a0-83f6-0646502cb6d6">
      <Value>1</Value>
    </TaxCatchAll>
    <QMULSchoolTaxHTField0 xmlns="http://schemas.microsoft.com/sharepoint/v3">
      <Terms xmlns="http://schemas.microsoft.com/office/infopath/2007/PartnerControls"/>
    </QMULSchoolTaxHTField0>
    <QMULDocumentTypeTaxHTField0 xmlns="http://schemas.microsoft.com/sharepoint/v3">
      <Terms xmlns="http://schemas.microsoft.com/office/infopath/2007/PartnerControls"/>
    </QMULDocumentTypeTaxHTField0>
    <QMULReviewDate xmlns="http://schemas.microsoft.com/sharepoint/v3" xsi:nil="true"/>
    <QMULOwner xmlns="http://schemas.microsoft.com/sharepoint/v3">
      <UserInfo>
        <DisplayName/>
        <AccountId xsi:nil="true"/>
        <AccountType/>
      </UserInfo>
    </QMULOwner>
    <QMULDepartmentTaxHTField0 xmlns="http://schemas.microsoft.com/sharepoint/v3">
      <Terms xmlns="http://schemas.microsoft.com/office/infopath/2007/PartnerControls"/>
    </QMULDepartmentTaxHTField0>
    <QMULAcademicYear xmlns="http://schemas.microsoft.com/sharepoint/v3" xsi:nil="true"/>
    <QMULLocationTaxHTField0 xmlns="http://schemas.microsoft.com/sharepoint/v3">
      <Terms xmlns="http://schemas.microsoft.com/office/infopath/2007/PartnerControls"/>
    </QMULLocationTaxHTField0>
    <QMULDocumentStatusTaxHTField0 xmlns="http://schemas.microsoft.com/sharepoint/v3">
      <Terms xmlns="http://schemas.microsoft.com/office/infopath/2007/PartnerControls"/>
    </QMULDocumentStatusTaxHTField0>
    <QMULProject xmlns="http://schemas.microsoft.com/sharepoint/v3" xsi:nil="true"/>
    <SharedWithUsers xmlns="6649982f-b66b-4072-8006-4697fed55f9d">
      <UserInfo>
        <DisplayName>Alvin Ramsamy</DisplayName>
        <AccountId>42</AccountId>
        <AccountType/>
      </UserInfo>
      <UserInfo>
        <DisplayName>Brad Coales</DisplayName>
        <AccountId>86</AccountId>
        <AccountType/>
      </UserInfo>
      <UserInfo>
        <DisplayName>Jonathan Otter</DisplayName>
        <AccountId>2193</AccountId>
        <AccountType/>
      </UserInfo>
      <UserInfo>
        <DisplayName>Iffat Kabir</DisplayName>
        <AccountId>6066</AccountId>
        <AccountType/>
      </UserInfo>
      <UserInfo>
        <DisplayName>Jak Curtis-Rendall</DisplayName>
        <AccountId>6</AccountId>
        <AccountType/>
      </UserInfo>
    </SharedWithUsers>
    <lcf76f155ced4ddcb4097134ff3c332f xmlns="45ae7f3d-bcd0-4e4b-af93-f03a9fbb19b5">
      <Terms xmlns="http://schemas.microsoft.com/office/infopath/2007/PartnerControls"/>
    </lcf76f155ced4ddcb4097134ff3c332f>
    <Ruth xmlns="45ae7f3d-bcd0-4e4b-af93-f03a9fbb19b5">
      <UserInfo>
        <DisplayName/>
        <AccountId xsi:nil="true"/>
        <AccountType/>
      </UserInfo>
    </Ruth>
    <person xmlns="45ae7f3d-bcd0-4e4b-af93-f03a9fbb19b5">
      <UserInfo>
        <DisplayName/>
        <AccountId xsi:nil="true"/>
        <AccountType/>
      </UserInfo>
    </person>
  </documentManagement>
</p:properties>
</file>

<file path=customXml/item2.xml><?xml version="1.0" encoding="utf-8"?>
<ct:contentTypeSchema xmlns:ct="http://schemas.microsoft.com/office/2006/metadata/contentType" xmlns:ma="http://schemas.microsoft.com/office/2006/metadata/properties/metaAttributes" ct:_="" ma:_="" ma:contentTypeName="QMUL Document" ma:contentTypeID="0x0101005EA864BF41DF8A41860E925F5B29BCF500EF2527FD30863F4C912659A650452056" ma:contentTypeVersion="42" ma:contentTypeDescription="" ma:contentTypeScope="" ma:versionID="92a38317034c138a59cdb5258c31e52c">
  <xsd:schema xmlns:xsd="http://www.w3.org/2001/XMLSchema" xmlns:xs="http://www.w3.org/2001/XMLSchema" xmlns:p="http://schemas.microsoft.com/office/2006/metadata/properties" xmlns:ns1="http://schemas.microsoft.com/sharepoint/v3" xmlns:ns2="d5efd484-15aa-41a0-83f6-0646502cb6d6" xmlns:ns3="45ae7f3d-bcd0-4e4b-af93-f03a9fbb19b5" xmlns:ns4="6649982f-b66b-4072-8006-4697fed55f9d" targetNamespace="http://schemas.microsoft.com/office/2006/metadata/properties" ma:root="true" ma:fieldsID="0f824915a25d6ee267ffadcf315aba2e" ns1:_="" ns2:_="" ns3:_="" ns4:_="">
    <xsd:import namespace="http://schemas.microsoft.com/sharepoint/v3"/>
    <xsd:import namespace="d5efd484-15aa-41a0-83f6-0646502cb6d6"/>
    <xsd:import namespace="45ae7f3d-bcd0-4e4b-af93-f03a9fbb19b5"/>
    <xsd:import namespace="6649982f-b66b-4072-8006-4697fed55f9d"/>
    <xsd:element name="properties">
      <xsd:complexType>
        <xsd:sequence>
          <xsd:element name="documentManagement">
            <xsd:complexType>
              <xsd:all>
                <xsd:element ref="ns1:QMULDocumentStatusTaxHTField0" minOccurs="0"/>
                <xsd:element ref="ns1:QMULDepartmentTaxHTField0" minOccurs="0"/>
                <xsd:element ref="ns1:QMULSchoolTaxHTField0" minOccurs="0"/>
                <xsd:element ref="ns1:QMULDocumentTypeTaxHTField0" minOccurs="0"/>
                <xsd:element ref="ns1:QMULLocationTaxHTField0" minOccurs="0"/>
                <xsd:element ref="ns1:QMULInformationClassificationTaxHTField0" minOccurs="0"/>
                <xsd:element ref="ns1:QMULAcademicYear" minOccurs="0"/>
                <xsd:element ref="ns1:QMULProject" minOccurs="0"/>
                <xsd:element ref="ns1:QMULReviewDate" minOccurs="0"/>
                <xsd:element ref="ns1:QMULOwner" minOccurs="0"/>
                <xsd:element ref="ns2:TaxKeywordTaxHTField" minOccurs="0"/>
                <xsd:element ref="ns2:TaxCatchAll" minOccurs="0"/>
                <xsd:element ref="ns2:TaxCatchAllLabel"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Location" minOccurs="0"/>
                <xsd:element ref="ns3:MediaLengthInSeconds" minOccurs="0"/>
                <xsd:element ref="ns3:lcf76f155ced4ddcb4097134ff3c332f" minOccurs="0"/>
                <xsd:element ref="ns3:MediaServiceObjectDetectorVersions" minOccurs="0"/>
                <xsd:element ref="ns3:Ruth" minOccurs="0"/>
                <xsd:element ref="ns3:MediaServiceSearchProperties" minOccurs="0"/>
                <xsd:element ref="ns3:per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QMULDocumentStatusTaxHTField0" ma:index="8" nillable="true" ma:taxonomy="true" ma:internalName="QMULDocumentStatusTaxHTField0" ma:taxonomyFieldName="QMULDocumentStatus" ma:displayName="Document Status" ma:default="" ma:fieldId="{083bdfb7-9f4e-4bc9-b582-62ed6b950f9e}" ma:sspId="9c18f9b8-5ae4-4f0b-a238-a922c51e2dda" ma:termSetId="780aba48-6c17-4ca0-84b9-f0207a095630" ma:anchorId="00000000-0000-0000-0000-000000000000" ma:open="false" ma:isKeyword="false">
      <xsd:complexType>
        <xsd:sequence>
          <xsd:element ref="pc:Terms" minOccurs="0" maxOccurs="1"/>
        </xsd:sequence>
      </xsd:complexType>
    </xsd:element>
    <xsd:element name="QMULDepartmentTaxHTField0" ma:index="10" nillable="true" ma:taxonomy="true" ma:internalName="QMULDepartmentTaxHTField0" ma:taxonomyFieldName="QMULDepartment" ma:displayName="Department" ma:readOnly="false" ma:default="" ma:fieldId="{2a7d89f9-5f8e-4c42-ab4f-aa1fc3002ea0}" ma:sspId="9c18f9b8-5ae4-4f0b-a238-a922c51e2dda" ma:termSetId="28874c57-2df5-45e8-a804-d15afc96d4ee" ma:anchorId="00000000-0000-0000-0000-000000000000" ma:open="false" ma:isKeyword="false">
      <xsd:complexType>
        <xsd:sequence>
          <xsd:element ref="pc:Terms" minOccurs="0" maxOccurs="1"/>
        </xsd:sequence>
      </xsd:complexType>
    </xsd:element>
    <xsd:element name="QMULSchoolTaxHTField0" ma:index="12" nillable="true" ma:taxonomy="true" ma:internalName="QMULSchoolTaxHTField0" ma:taxonomyFieldName="QMULSchool" ma:displayName="School" ma:readOnly="false" ma:default="" ma:fieldId="{46346f8e-3161-4021-8b14-3dcca2e3ca8d}" ma:sspId="9c18f9b8-5ae4-4f0b-a238-a922c51e2dda" ma:termSetId="0f9f7e9f-7d6b-4cae-9193-a3e3200f87de" ma:anchorId="00000000-0000-0000-0000-000000000000" ma:open="false" ma:isKeyword="false">
      <xsd:complexType>
        <xsd:sequence>
          <xsd:element ref="pc:Terms" minOccurs="0" maxOccurs="1"/>
        </xsd:sequence>
      </xsd:complexType>
    </xsd:element>
    <xsd:element name="QMULDocumentTypeTaxHTField0" ma:index="14" nillable="true" ma:taxonomy="true" ma:internalName="QMULDocumentTypeTaxHTField0" ma:taxonomyFieldName="QMULDocumentType" ma:displayName="Document Type" ma:default="" ma:fieldId="{2596c3af-0d77-4ea4-a15d-d3f71457b096}" ma:sspId="9c18f9b8-5ae4-4f0b-a238-a922c51e2dda" ma:termSetId="8ec3f1bd-c4f8-46a7-ae88-878ed3be39d1" ma:anchorId="00000000-0000-0000-0000-000000000000" ma:open="false" ma:isKeyword="false">
      <xsd:complexType>
        <xsd:sequence>
          <xsd:element ref="pc:Terms" minOccurs="0" maxOccurs="1"/>
        </xsd:sequence>
      </xsd:complexType>
    </xsd:element>
    <xsd:element name="QMULLocationTaxHTField0" ma:index="16" nillable="true" ma:taxonomy="true" ma:internalName="QMULLocationTaxHTField0" ma:taxonomyFieldName="QMULLocation" ma:displayName="Location" ma:default="" ma:fieldId="{29b985f4-a05e-4f39-b5da-e9fb81ddaa79}" ma:sspId="9c18f9b8-5ae4-4f0b-a238-a922c51e2dda" ma:termSetId="5327f1c4-618f-4317-b197-fc29da39fa66" ma:anchorId="00000000-0000-0000-0000-000000000000" ma:open="false" ma:isKeyword="false">
      <xsd:complexType>
        <xsd:sequence>
          <xsd:element ref="pc:Terms" minOccurs="0" maxOccurs="1"/>
        </xsd:sequence>
      </xsd:complexType>
    </xsd:element>
    <xsd:element name="QMULInformationClassificationTaxHTField0" ma:index="18" nillable="true" ma:taxonomy="true" ma:internalName="QMULInformationClassificationTaxHTField0" ma:taxonomyFieldName="QMULInformationClassification" ma:displayName="Information Classification" ma:default="1;#Protect|9124d8d9-0c1c-41e9-aa14-aba001e9a028" ma:fieldId="{57b3469a-2ea1-4a06-a2d1-c99ce62a5d6f}" ma:sspId="9c18f9b8-5ae4-4f0b-a238-a922c51e2dda" ma:termSetId="a3d7b326-4e5e-4e73-95fa-6245adfab113" ma:anchorId="00000000-0000-0000-0000-000000000000" ma:open="false" ma:isKeyword="false">
      <xsd:complexType>
        <xsd:sequence>
          <xsd:element ref="pc:Terms" minOccurs="0" maxOccurs="1"/>
        </xsd:sequence>
      </xsd:complexType>
    </xsd:element>
    <xsd:element name="QMULAcademicYear" ma:index="20" nillable="true" ma:displayName="Academic Year" ma:decimals="0" ma:internalName="QMULAcademicYear" ma:percentage="FALSE">
      <xsd:simpleType>
        <xsd:restriction base="dms:Number">
          <xsd:maxInclusive value="9999"/>
          <xsd:minInclusive value="1000"/>
        </xsd:restriction>
      </xsd:simpleType>
    </xsd:element>
    <xsd:element name="QMULProject" ma:index="21" nillable="true" ma:displayName="Project" ma:internalName="QMULProject">
      <xsd:simpleType>
        <xsd:restriction base="dms:Text">
          <xsd:maxLength value="255"/>
        </xsd:restriction>
      </xsd:simpleType>
    </xsd:element>
    <xsd:element name="QMULReviewDate" ma:index="22" nillable="true" ma:displayName="Review Date" ma:format="DateOnly" ma:internalName="QMULReviewDate">
      <xsd:simpleType>
        <xsd:restriction base="dms:DateTime"/>
      </xsd:simpleType>
    </xsd:element>
    <xsd:element name="QMULOwner" ma:index="23" nillable="true" ma:displayName="Owner" ma:list="UserInfo" ma:SharePointGroup="0" ma:internalName="QMUL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efd484-15aa-41a0-83f6-0646502cb6d6" elementFormDefault="qualified">
    <xsd:import namespace="http://schemas.microsoft.com/office/2006/documentManagement/types"/>
    <xsd:import namespace="http://schemas.microsoft.com/office/infopath/2007/PartnerControls"/>
    <xsd:element name="TaxKeywordTaxHTField" ma:index="24" nillable="true" ma:taxonomy="true" ma:internalName="TaxKeywordTaxHTField" ma:taxonomyFieldName="TaxKeyword" ma:displayName="Enterprise Keywords" ma:fieldId="{23f27201-bee3-471e-b2e7-b64fd8b7ca38}" ma:taxonomyMulti="true" ma:sspId="9c18f9b8-5ae4-4f0b-a238-a922c51e2dda"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41cb721e-1153-4f37-9432-5bbac9d2c600}" ma:internalName="TaxCatchAll" ma:showField="CatchAllData" ma:web="6649982f-b66b-4072-8006-4697fed55f9d">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41cb721e-1153-4f37-9432-5bbac9d2c600}" ma:internalName="TaxCatchAllLabel" ma:readOnly="true" ma:showField="CatchAllDataLabel" ma:web="6649982f-b66b-4072-8006-4697fed55f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ae7f3d-bcd0-4e4b-af93-f03a9fbb19b5"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DateTaken" ma:index="32" nillable="true" ma:displayName="MediaServiceDateTaken" ma:hidden="true" ma:internalName="MediaServiceDateTaken" ma:readOnly="true">
      <xsd:simpleType>
        <xsd:restriction base="dms:Text"/>
      </xsd:simpleType>
    </xsd:element>
    <xsd:element name="MediaServiceAutoTags" ma:index="33" nillable="true" ma:displayName="Tags" ma:internalName="MediaServiceAutoTags"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Location" ma:index="39" nillable="true" ma:displayName="Location" ma:internalName="MediaServiceLocation" ma:readOnly="true">
      <xsd:simpleType>
        <xsd:restriction base="dms:Text"/>
      </xsd:simpleType>
    </xsd:element>
    <xsd:element name="MediaLengthInSeconds" ma:index="40" nillable="true" ma:displayName="Length (seconds)" ma:internalName="MediaLengthInSeconds" ma:readOnly="true">
      <xsd:simpleType>
        <xsd:restriction base="dms:Unknown"/>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3" nillable="true" ma:displayName="MediaServiceObjectDetectorVersions" ma:description="" ma:hidden="true" ma:indexed="true" ma:internalName="MediaServiceObjectDetectorVersions" ma:readOnly="true">
      <xsd:simpleType>
        <xsd:restriction base="dms:Text"/>
      </xsd:simpleType>
    </xsd:element>
    <xsd:element name="Ruth" ma:index="44" nillable="true" ma:displayName="Ruth" ma:format="Dropdown" ma:list="UserInfo" ma:SharePointGroup="0" ma:internalName="Ruth">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SearchProperties" ma:index="45" nillable="true" ma:displayName="MediaServiceSearchProperties" ma:hidden="true" ma:internalName="MediaServiceSearchProperties" ma:readOnly="true">
      <xsd:simpleType>
        <xsd:restriction base="dms:Note"/>
      </xsd:simpleType>
    </xsd:element>
    <xsd:element name="person" ma:index="46"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649982f-b66b-4072-8006-4697fed55f9d" elementFormDefault="qualified">
    <xsd:import namespace="http://schemas.microsoft.com/office/2006/documentManagement/types"/>
    <xsd:import namespace="http://schemas.microsoft.com/office/infopath/2007/PartnerControls"/>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9c18f9b8-5ae4-4f0b-a238-a922c51e2dda" ContentTypeId="0x0101005EA864BF41DF8A41860E925F5B29BCF5" PreviousValue="false"/>
</file>

<file path=customXml/itemProps1.xml><?xml version="1.0" encoding="utf-8"?>
<ds:datastoreItem xmlns:ds="http://schemas.openxmlformats.org/officeDocument/2006/customXml" ds:itemID="{09B2777D-AF4C-4AF2-A061-4A76AE233CDE}">
  <ds:schemaRefs>
    <ds:schemaRef ds:uri="45ae7f3d-bcd0-4e4b-af93-f03a9fbb19b5"/>
    <ds:schemaRef ds:uri="6649982f-b66b-4072-8006-4697fed55f9d"/>
    <ds:schemaRef ds:uri="d5efd484-15aa-41a0-83f6-0646502cb6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A485E9C-3F8C-4BE1-BC6C-3261BDAE5095}">
  <ds:schemaRefs>
    <ds:schemaRef ds:uri="45ae7f3d-bcd0-4e4b-af93-f03a9fbb19b5"/>
    <ds:schemaRef ds:uri="6649982f-b66b-4072-8006-4697fed55f9d"/>
    <ds:schemaRef ds:uri="d5efd484-15aa-41a0-83f6-0646502cb6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677D25-D350-4612-8911-FB6E0638F2EC}">
  <ds:schemaRefs>
    <ds:schemaRef ds:uri="http://schemas.microsoft.com/sharepoint/v3/contenttype/forms"/>
  </ds:schemaRefs>
</ds:datastoreItem>
</file>

<file path=customXml/itemProps4.xml><?xml version="1.0" encoding="utf-8"?>
<ds:datastoreItem xmlns:ds="http://schemas.openxmlformats.org/officeDocument/2006/customXml" ds:itemID="{E419D556-5E69-4F90-8E39-1BD43EFB955A}">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13</Slides>
  <Notes>2</Notes>
  <HiddenSlides>0</HiddenSlides>
  <ScaleCrop>false</ScaleCrop>
  <HeadingPairs>
    <vt:vector size="4" baseType="variant">
      <vt:variant>
        <vt:lpstr>Theme</vt:lpstr>
      </vt:variant>
      <vt:variant>
        <vt:i4>5</vt:i4>
      </vt:variant>
      <vt:variant>
        <vt:lpstr>Slide Titles</vt:lpstr>
      </vt:variant>
      <vt:variant>
        <vt:i4>13</vt:i4>
      </vt:variant>
    </vt:vector>
  </HeadingPairs>
  <TitlesOfParts>
    <vt:vector size="18" baseType="lpstr">
      <vt:lpstr>1 - MAIN ELECTIONS BRAND</vt:lpstr>
      <vt:lpstr>2 - MAIN ELECTIONS BRAND</vt:lpstr>
      <vt:lpstr>3 - NOMINATIONS</vt:lpstr>
      <vt:lpstr>4 - VOTING</vt:lpstr>
      <vt:lpstr>5 - RESULTS</vt:lpstr>
      <vt:lpstr>PowerPoint Presentation</vt:lpstr>
      <vt:lpstr>This session</vt:lpstr>
      <vt:lpstr>When are you allowed to campaign?</vt:lpstr>
      <vt:lpstr>Where are you allowed to campaign?</vt:lpstr>
      <vt:lpstr>How are you allowed to campaign?</vt:lpstr>
      <vt:lpstr>And be nice! (Please)</vt:lpstr>
      <vt:lpstr>Rules for your supporters</vt:lpstr>
      <vt:lpstr>Staff and student staff</vt:lpstr>
      <vt:lpstr>Budgets</vt:lpstr>
      <vt:lpstr>What happens if someone breaks the rules?</vt:lpstr>
      <vt:lpstr>PowerPoint Presentation</vt:lpstr>
      <vt:lpstr>Support</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Sutton</dc:creator>
  <cp:revision>69</cp:revision>
  <cp:lastPrinted>2012-01-12T09:48:33Z</cp:lastPrinted>
  <dcterms:created xsi:type="dcterms:W3CDTF">2011-09-26T11:36:05Z</dcterms:created>
  <dcterms:modified xsi:type="dcterms:W3CDTF">2025-03-27T11:00:17Z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0x0101005EA864BF41DF8A41860E925F5B29BCF500EF2527FD30863F4C912659A650452056</vt:lpwstr>
  </property>
  <property fmtid="{D5CDD505-2E9C-101B-9397-08002B2CF9AE}" pid="3" name="QMULDepartment">
    <vt:lpwstr/>
  </property>
  <property fmtid="{D5CDD505-2E9C-101B-9397-08002B2CF9AE}" pid="4" name="QMULDocumentType">
    <vt:lpwstr/>
  </property>
  <property fmtid="{D5CDD505-2E9C-101B-9397-08002B2CF9AE}" pid="5" name="QMULSchool">
    <vt:lpwstr/>
  </property>
  <property fmtid="{D5CDD505-2E9C-101B-9397-08002B2CF9AE}" pid="6" name="TaxKeyword">
    <vt:lpwstr/>
  </property>
  <property fmtid="{D5CDD505-2E9C-101B-9397-08002B2CF9AE}" pid="7" name="QMULDocumentStatus">
    <vt:lpwstr/>
  </property>
  <property fmtid="{D5CDD505-2E9C-101B-9397-08002B2CF9AE}" pid="8" name="QMULInformationClassification">
    <vt:lpwstr>1;#Protect|9124d8d9-0c1c-41e9-aa14-aba001e9a028</vt:lpwstr>
  </property>
  <property fmtid="{D5CDD505-2E9C-101B-9397-08002B2CF9AE}" pid="9" name="QMULLocation">
    <vt:lpwstr/>
  </property>
  <property fmtid="{D5CDD505-2E9C-101B-9397-08002B2CF9AE}" pid="10" name="MediaServiceImageTags">
    <vt:lpwstr/>
  </property>
</Properties>
</file>